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Lst>
  <p:sldSz cx="40233600" cy="310896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E20"/>
    <a:srgbClr val="083566"/>
    <a:srgbClr val="00A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F38F5-C728-4F77-8DD0-9376F81A499E}" v="6" dt="2023-04-21T16:23:07.176"/>
    <p1510:client id="{A55ED3A8-3CA4-4668-8D3C-A30CE6A80A52}" v="38" dt="2023-04-21T16:53:26.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4" d="100"/>
          <a:sy n="24" d="100"/>
        </p:scale>
        <p:origin x="17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Connor Hattaway" userId="S::jch467@nau.edu::cd8dd509-694e-450d-b3b9-fcbb32b42d5c" providerId="AD" clId="Web-{CE53B6DE-E719-45BC-B489-328817FCC696}"/>
    <pc:docChg chg="modSld">
      <pc:chgData name="Joshua Connor Hattaway" userId="S::jch467@nau.edu::cd8dd509-694e-450d-b3b9-fcbb32b42d5c" providerId="AD" clId="Web-{CE53B6DE-E719-45BC-B489-328817FCC696}" dt="2023-04-14T20:19:44.903" v="17" actId="20577"/>
      <pc:docMkLst>
        <pc:docMk/>
      </pc:docMkLst>
      <pc:sldChg chg="modSp">
        <pc:chgData name="Joshua Connor Hattaway" userId="S::jch467@nau.edu::cd8dd509-694e-450d-b3b9-fcbb32b42d5c" providerId="AD" clId="Web-{CE53B6DE-E719-45BC-B489-328817FCC696}" dt="2023-04-14T20:19:44.903" v="17" actId="20577"/>
        <pc:sldMkLst>
          <pc:docMk/>
          <pc:sldMk cId="2765888256" sldId="256"/>
        </pc:sldMkLst>
        <pc:spChg chg="mod">
          <ac:chgData name="Joshua Connor Hattaway" userId="S::jch467@nau.edu::cd8dd509-694e-450d-b3b9-fcbb32b42d5c" providerId="AD" clId="Web-{CE53B6DE-E719-45BC-B489-328817FCC696}" dt="2023-04-14T20:19:44.903" v="17" actId="20577"/>
          <ac:spMkLst>
            <pc:docMk/>
            <pc:sldMk cId="2765888256" sldId="256"/>
            <ac:spMk id="33" creationId="{77CFE7F5-BDF6-FC43-A324-CCE525A0F54E}"/>
          </ac:spMkLst>
        </pc:spChg>
      </pc:sldChg>
    </pc:docChg>
  </pc:docChgLst>
  <pc:docChgLst>
    <pc:chgData name="Joshua Connor Hattaway" userId="S::jch467@nau.edu::cd8dd509-694e-450d-b3b9-fcbb32b42d5c" providerId="AD" clId="Web-{4CA7FA80-5FE2-4CB2-9932-1515785051D2}"/>
    <pc:docChg chg="modSld">
      <pc:chgData name="Joshua Connor Hattaway" userId="S::jch467@nau.edu::cd8dd509-694e-450d-b3b9-fcbb32b42d5c" providerId="AD" clId="Web-{4CA7FA80-5FE2-4CB2-9932-1515785051D2}" dt="2023-04-14T17:18:36.055" v="220" actId="1076"/>
      <pc:docMkLst>
        <pc:docMk/>
      </pc:docMkLst>
      <pc:sldChg chg="addSp modSp">
        <pc:chgData name="Joshua Connor Hattaway" userId="S::jch467@nau.edu::cd8dd509-694e-450d-b3b9-fcbb32b42d5c" providerId="AD" clId="Web-{4CA7FA80-5FE2-4CB2-9932-1515785051D2}" dt="2023-04-14T17:18:36.055" v="220" actId="1076"/>
        <pc:sldMkLst>
          <pc:docMk/>
          <pc:sldMk cId="2765888256" sldId="256"/>
        </pc:sldMkLst>
        <pc:spChg chg="mod">
          <ac:chgData name="Joshua Connor Hattaway" userId="S::jch467@nau.edu::cd8dd509-694e-450d-b3b9-fcbb32b42d5c" providerId="AD" clId="Web-{4CA7FA80-5FE2-4CB2-9932-1515785051D2}" dt="2023-04-14T17:18:19.601" v="215" actId="20577"/>
          <ac:spMkLst>
            <pc:docMk/>
            <pc:sldMk cId="2765888256" sldId="256"/>
            <ac:spMk id="10" creationId="{C3863D5C-B706-1A48-8A0A-585D2FB84CE3}"/>
          </ac:spMkLst>
        </pc:spChg>
        <pc:spChg chg="mod">
          <ac:chgData name="Joshua Connor Hattaway" userId="S::jch467@nau.edu::cd8dd509-694e-450d-b3b9-fcbb32b42d5c" providerId="AD" clId="Web-{4CA7FA80-5FE2-4CB2-9932-1515785051D2}" dt="2023-04-14T17:09:09.521" v="34" actId="14100"/>
          <ac:spMkLst>
            <pc:docMk/>
            <pc:sldMk cId="2765888256" sldId="256"/>
            <ac:spMk id="18" creationId="{3463F1F6-E810-8942-8242-8AB925924B63}"/>
          </ac:spMkLst>
        </pc:spChg>
        <pc:spChg chg="mod">
          <ac:chgData name="Joshua Connor Hattaway" userId="S::jch467@nau.edu::cd8dd509-694e-450d-b3b9-fcbb32b42d5c" providerId="AD" clId="Web-{4CA7FA80-5FE2-4CB2-9932-1515785051D2}" dt="2023-04-14T17:12:01.074" v="95" actId="20577"/>
          <ac:spMkLst>
            <pc:docMk/>
            <pc:sldMk cId="2765888256" sldId="256"/>
            <ac:spMk id="26" creationId="{9455778B-2A91-4EFD-A66F-C9F5CB54AA17}"/>
          </ac:spMkLst>
        </pc:spChg>
        <pc:spChg chg="mod">
          <ac:chgData name="Joshua Connor Hattaway" userId="S::jch467@nau.edu::cd8dd509-694e-450d-b3b9-fcbb32b42d5c" providerId="AD" clId="Web-{4CA7FA80-5FE2-4CB2-9932-1515785051D2}" dt="2023-04-14T17:09:14.599" v="35" actId="1076"/>
          <ac:spMkLst>
            <pc:docMk/>
            <pc:sldMk cId="2765888256" sldId="256"/>
            <ac:spMk id="27" creationId="{DDD75E56-4932-49EE-9FB9-166E28AC6FFF}"/>
          </ac:spMkLst>
        </pc:spChg>
        <pc:spChg chg="mod">
          <ac:chgData name="Joshua Connor Hattaway" userId="S::jch467@nau.edu::cd8dd509-694e-450d-b3b9-fcbb32b42d5c" providerId="AD" clId="Web-{4CA7FA80-5FE2-4CB2-9932-1515785051D2}" dt="2023-04-14T17:11:17.072" v="83" actId="20577"/>
          <ac:spMkLst>
            <pc:docMk/>
            <pc:sldMk cId="2765888256" sldId="256"/>
            <ac:spMk id="52" creationId="{16FDEA0F-E87F-044D-B491-D80AD80FC8EB}"/>
          </ac:spMkLst>
        </pc:spChg>
        <pc:spChg chg="mod">
          <ac:chgData name="Joshua Connor Hattaway" userId="S::jch467@nau.edu::cd8dd509-694e-450d-b3b9-fcbb32b42d5c" providerId="AD" clId="Web-{4CA7FA80-5FE2-4CB2-9932-1515785051D2}" dt="2023-04-14T17:13:45.296" v="172" actId="14100"/>
          <ac:spMkLst>
            <pc:docMk/>
            <pc:sldMk cId="2765888256" sldId="256"/>
            <ac:spMk id="56" creationId="{EB3CDB43-C2A1-3344-86EF-7546AF36F2D1}"/>
          </ac:spMkLst>
        </pc:spChg>
        <pc:picChg chg="mod">
          <ac:chgData name="Joshua Connor Hattaway" userId="S::jch467@nau.edu::cd8dd509-694e-450d-b3b9-fcbb32b42d5c" providerId="AD" clId="Web-{4CA7FA80-5FE2-4CB2-9932-1515785051D2}" dt="2023-04-14T17:09:43.679" v="41" actId="14100"/>
          <ac:picMkLst>
            <pc:docMk/>
            <pc:sldMk cId="2765888256" sldId="256"/>
            <ac:picMk id="2" creationId="{373239E2-5680-8F54-C284-C79410C6E4F4}"/>
          </ac:picMkLst>
        </pc:picChg>
        <pc:picChg chg="mod">
          <ac:chgData name="Joshua Connor Hattaway" userId="S::jch467@nau.edu::cd8dd509-694e-450d-b3b9-fcbb32b42d5c" providerId="AD" clId="Web-{4CA7FA80-5FE2-4CB2-9932-1515785051D2}" dt="2023-04-14T17:17:10.208" v="203" actId="1076"/>
          <ac:picMkLst>
            <pc:docMk/>
            <pc:sldMk cId="2765888256" sldId="256"/>
            <ac:picMk id="3" creationId="{967BE878-E8C9-95E7-F575-F12768EB2B0A}"/>
          </ac:picMkLst>
        </pc:picChg>
        <pc:picChg chg="mod">
          <ac:chgData name="Joshua Connor Hattaway" userId="S::jch467@nau.edu::cd8dd509-694e-450d-b3b9-fcbb32b42d5c" providerId="AD" clId="Web-{4CA7FA80-5FE2-4CB2-9932-1515785051D2}" dt="2023-04-14T17:18:36.055" v="220" actId="1076"/>
          <ac:picMkLst>
            <pc:docMk/>
            <pc:sldMk cId="2765888256" sldId="256"/>
            <ac:picMk id="5" creationId="{20D11986-DEF7-5B42-12C9-710082F6D4BE}"/>
          </ac:picMkLst>
        </pc:picChg>
        <pc:picChg chg="mod">
          <ac:chgData name="Joshua Connor Hattaway" userId="S::jch467@nau.edu::cd8dd509-694e-450d-b3b9-fcbb32b42d5c" providerId="AD" clId="Web-{4CA7FA80-5FE2-4CB2-9932-1515785051D2}" dt="2023-04-14T17:13:51.452" v="173" actId="1076"/>
          <ac:picMkLst>
            <pc:docMk/>
            <pc:sldMk cId="2765888256" sldId="256"/>
            <ac:picMk id="8" creationId="{8FF58798-F9CB-AF45-A555-FE52E9E54C6C}"/>
          </ac:picMkLst>
        </pc:picChg>
        <pc:picChg chg="mod">
          <ac:chgData name="Joshua Connor Hattaway" userId="S::jch467@nau.edu::cd8dd509-694e-450d-b3b9-fcbb32b42d5c" providerId="AD" clId="Web-{4CA7FA80-5FE2-4CB2-9932-1515785051D2}" dt="2023-04-14T17:09:51.929" v="42" actId="14100"/>
          <ac:picMkLst>
            <pc:docMk/>
            <pc:sldMk cId="2765888256" sldId="256"/>
            <ac:picMk id="14" creationId="{BB11EEEF-ABE2-DA04-51F5-24D426DF1AAB}"/>
          </ac:picMkLst>
        </pc:picChg>
        <pc:picChg chg="add mod">
          <ac:chgData name="Joshua Connor Hattaway" userId="S::jch467@nau.edu::cd8dd509-694e-450d-b3b9-fcbb32b42d5c" providerId="AD" clId="Web-{4CA7FA80-5FE2-4CB2-9932-1515785051D2}" dt="2023-04-14T17:18:31.773" v="219" actId="1076"/>
          <ac:picMkLst>
            <pc:docMk/>
            <pc:sldMk cId="2765888256" sldId="256"/>
            <ac:picMk id="15" creationId="{72BE64A8-D54E-412A-65F2-53A5A158EBF5}"/>
          </ac:picMkLst>
        </pc:picChg>
        <pc:picChg chg="add mod">
          <ac:chgData name="Joshua Connor Hattaway" userId="S::jch467@nau.edu::cd8dd509-694e-450d-b3b9-fcbb32b42d5c" providerId="AD" clId="Web-{4CA7FA80-5FE2-4CB2-9932-1515785051D2}" dt="2023-04-14T17:18:27.117" v="218" actId="1076"/>
          <ac:picMkLst>
            <pc:docMk/>
            <pc:sldMk cId="2765888256" sldId="256"/>
            <ac:picMk id="20" creationId="{BC016679-CEB4-40DB-8654-25959991B7F1}"/>
          </ac:picMkLst>
        </pc:picChg>
        <pc:picChg chg="mod">
          <ac:chgData name="Joshua Connor Hattaway" userId="S::jch467@nau.edu::cd8dd509-694e-450d-b3b9-fcbb32b42d5c" providerId="AD" clId="Web-{4CA7FA80-5FE2-4CB2-9932-1515785051D2}" dt="2023-04-14T17:16:59.755" v="198" actId="1076"/>
          <ac:picMkLst>
            <pc:docMk/>
            <pc:sldMk cId="2765888256" sldId="256"/>
            <ac:picMk id="22" creationId="{C7A658F2-791D-BAED-7F76-A07EC86BD4A0}"/>
          </ac:picMkLst>
        </pc:picChg>
      </pc:sldChg>
    </pc:docChg>
  </pc:docChgLst>
  <pc:docChgLst>
    <pc:chgData name="Joshua Connor Hattaway" userId="S::jch467@nau.edu::cd8dd509-694e-450d-b3b9-fcbb32b42d5c" providerId="AD" clId="Web-{30C036D6-6E10-427F-9EB6-AEEC79CB7D54}"/>
    <pc:docChg chg="modSld">
      <pc:chgData name="Joshua Connor Hattaway" userId="S::jch467@nau.edu::cd8dd509-694e-450d-b3b9-fcbb32b42d5c" providerId="AD" clId="Web-{30C036D6-6E10-427F-9EB6-AEEC79CB7D54}" dt="2023-03-31T16:50:19.631" v="19" actId="1076"/>
      <pc:docMkLst>
        <pc:docMk/>
      </pc:docMkLst>
      <pc:sldChg chg="addSp delSp modSp">
        <pc:chgData name="Joshua Connor Hattaway" userId="S::jch467@nau.edu::cd8dd509-694e-450d-b3b9-fcbb32b42d5c" providerId="AD" clId="Web-{30C036D6-6E10-427F-9EB6-AEEC79CB7D54}" dt="2023-03-31T16:50:19.631" v="19" actId="1076"/>
        <pc:sldMkLst>
          <pc:docMk/>
          <pc:sldMk cId="2765888256" sldId="256"/>
        </pc:sldMkLst>
        <pc:spChg chg="add del mod">
          <ac:chgData name="Joshua Connor Hattaway" userId="S::jch467@nau.edu::cd8dd509-694e-450d-b3b9-fcbb32b42d5c" providerId="AD" clId="Web-{30C036D6-6E10-427F-9EB6-AEEC79CB7D54}" dt="2023-03-31T16:50:11.539" v="17" actId="20577"/>
          <ac:spMkLst>
            <pc:docMk/>
            <pc:sldMk cId="2765888256" sldId="256"/>
            <ac:spMk id="10" creationId="{C3863D5C-B706-1A48-8A0A-585D2FB84CE3}"/>
          </ac:spMkLst>
        </pc:spChg>
        <pc:picChg chg="add mod">
          <ac:chgData name="Joshua Connor Hattaway" userId="S::jch467@nau.edu::cd8dd509-694e-450d-b3b9-fcbb32b42d5c" providerId="AD" clId="Web-{30C036D6-6E10-427F-9EB6-AEEC79CB7D54}" dt="2023-03-31T16:49:43.224" v="12" actId="1076"/>
          <ac:picMkLst>
            <pc:docMk/>
            <pc:sldMk cId="2765888256" sldId="256"/>
            <ac:picMk id="3" creationId="{967BE878-E8C9-95E7-F575-F12768EB2B0A}"/>
          </ac:picMkLst>
        </pc:picChg>
        <pc:picChg chg="mod">
          <ac:chgData name="Joshua Connor Hattaway" userId="S::jch467@nau.edu::cd8dd509-694e-450d-b3b9-fcbb32b42d5c" providerId="AD" clId="Web-{30C036D6-6E10-427F-9EB6-AEEC79CB7D54}" dt="2023-03-31T16:50:19.631" v="19" actId="1076"/>
          <ac:picMkLst>
            <pc:docMk/>
            <pc:sldMk cId="2765888256" sldId="256"/>
            <ac:picMk id="5" creationId="{20D11986-DEF7-5B42-12C9-710082F6D4BE}"/>
          </ac:picMkLst>
        </pc:picChg>
        <pc:picChg chg="add del mod">
          <ac:chgData name="Joshua Connor Hattaway" userId="S::jch467@nau.edu::cd8dd509-694e-450d-b3b9-fcbb32b42d5c" providerId="AD" clId="Web-{30C036D6-6E10-427F-9EB6-AEEC79CB7D54}" dt="2023-03-31T16:49:29.614" v="7"/>
          <ac:picMkLst>
            <pc:docMk/>
            <pc:sldMk cId="2765888256" sldId="256"/>
            <ac:picMk id="11" creationId="{AA046558-E912-3FBD-9E64-EE6F40757880}"/>
          </ac:picMkLst>
        </pc:picChg>
      </pc:sldChg>
    </pc:docChg>
  </pc:docChgLst>
  <pc:docChgLst>
    <pc:chgData name="Joshua Connor Hattaway" userId="S::jch467@nau.edu::cd8dd509-694e-450d-b3b9-fcbb32b42d5c" providerId="AD" clId="Web-{DE53771B-7B4C-46A2-B1AF-66B0AB59A4BF}"/>
    <pc:docChg chg="modSld">
      <pc:chgData name="Joshua Connor Hattaway" userId="S::jch467@nau.edu::cd8dd509-694e-450d-b3b9-fcbb32b42d5c" providerId="AD" clId="Web-{DE53771B-7B4C-46A2-B1AF-66B0AB59A4BF}" dt="2023-03-10T19:23:34.124" v="16" actId="1076"/>
      <pc:docMkLst>
        <pc:docMk/>
      </pc:docMkLst>
      <pc:sldChg chg="modSp">
        <pc:chgData name="Joshua Connor Hattaway" userId="S::jch467@nau.edu::cd8dd509-694e-450d-b3b9-fcbb32b42d5c" providerId="AD" clId="Web-{DE53771B-7B4C-46A2-B1AF-66B0AB59A4BF}" dt="2023-03-10T19:23:34.124" v="16" actId="1076"/>
        <pc:sldMkLst>
          <pc:docMk/>
          <pc:sldMk cId="2765888256" sldId="256"/>
        </pc:sldMkLst>
        <pc:spChg chg="mod">
          <ac:chgData name="Joshua Connor Hattaway" userId="S::jch467@nau.edu::cd8dd509-694e-450d-b3b9-fcbb32b42d5c" providerId="AD" clId="Web-{DE53771B-7B4C-46A2-B1AF-66B0AB59A4BF}" dt="2023-03-10T19:22:47.826" v="14" actId="20577"/>
          <ac:spMkLst>
            <pc:docMk/>
            <pc:sldMk cId="2765888256" sldId="256"/>
            <ac:spMk id="6" creationId="{D642CF64-2D16-F449-A9DC-5613AC8D92E6}"/>
          </ac:spMkLst>
        </pc:spChg>
        <pc:spChg chg="mod">
          <ac:chgData name="Joshua Connor Hattaway" userId="S::jch467@nau.edu::cd8dd509-694e-450d-b3b9-fcbb32b42d5c" providerId="AD" clId="Web-{DE53771B-7B4C-46A2-B1AF-66B0AB59A4BF}" dt="2023-03-10T19:23:34.124" v="16" actId="1076"/>
          <ac:spMkLst>
            <pc:docMk/>
            <pc:sldMk cId="2765888256" sldId="256"/>
            <ac:spMk id="9" creationId="{199CE728-D159-834E-9FC9-F62FBD3B6DFE}"/>
          </ac:spMkLst>
        </pc:spChg>
        <pc:spChg chg="mod">
          <ac:chgData name="Joshua Connor Hattaway" userId="S::jch467@nau.edu::cd8dd509-694e-450d-b3b9-fcbb32b42d5c" providerId="AD" clId="Web-{DE53771B-7B4C-46A2-B1AF-66B0AB59A4BF}" dt="2023-03-10T19:23:30.124" v="15" actId="1076"/>
          <ac:spMkLst>
            <pc:docMk/>
            <pc:sldMk cId="2765888256" sldId="256"/>
            <ac:spMk id="10" creationId="{C3863D5C-B706-1A48-8A0A-585D2FB84CE3}"/>
          </ac:spMkLst>
        </pc:spChg>
      </pc:sldChg>
    </pc:docChg>
  </pc:docChgLst>
  <pc:docChgLst>
    <pc:chgData name="David Lincoln Brooks" userId="S::dlb398@nau.edu::59191960-2c71-47cf-987f-19acef8a059e" providerId="AD" clId="Web-{073EBDD9-0D19-4A07-AE39-7FE06D51948D}"/>
    <pc:docChg chg="modSld">
      <pc:chgData name="David Lincoln Brooks" userId="S::dlb398@nau.edu::59191960-2c71-47cf-987f-19acef8a059e" providerId="AD" clId="Web-{073EBDD9-0D19-4A07-AE39-7FE06D51948D}" dt="2023-03-24T00:28:12.550" v="0" actId="1076"/>
      <pc:docMkLst>
        <pc:docMk/>
      </pc:docMkLst>
      <pc:sldChg chg="modSp">
        <pc:chgData name="David Lincoln Brooks" userId="S::dlb398@nau.edu::59191960-2c71-47cf-987f-19acef8a059e" providerId="AD" clId="Web-{073EBDD9-0D19-4A07-AE39-7FE06D51948D}" dt="2023-03-24T00:28:12.550" v="0" actId="1076"/>
        <pc:sldMkLst>
          <pc:docMk/>
          <pc:sldMk cId="2765888256" sldId="256"/>
        </pc:sldMkLst>
        <pc:spChg chg="mod">
          <ac:chgData name="David Lincoln Brooks" userId="S::dlb398@nau.edu::59191960-2c71-47cf-987f-19acef8a059e" providerId="AD" clId="Web-{073EBDD9-0D19-4A07-AE39-7FE06D51948D}" dt="2023-03-24T00:28:12.550" v="0" actId="1076"/>
          <ac:spMkLst>
            <pc:docMk/>
            <pc:sldMk cId="2765888256" sldId="256"/>
            <ac:spMk id="54" creationId="{E6B44C92-91DF-934E-896F-776D99682005}"/>
          </ac:spMkLst>
        </pc:spChg>
      </pc:sldChg>
    </pc:docChg>
  </pc:docChgLst>
  <pc:docChgLst>
    <pc:chgData name="Bryce Greenberg" userId="35f22195-bc5b-4701-b626-cebff0a3bda4" providerId="ADAL" clId="{8F751E90-2958-4522-AD96-D535178F6CC8}"/>
    <pc:docChg chg="undo redo custSel modSld">
      <pc:chgData name="Bryce Greenberg" userId="35f22195-bc5b-4701-b626-cebff0a3bda4" providerId="ADAL" clId="{8F751E90-2958-4522-AD96-D535178F6CC8}" dt="2023-04-17T04:18:59.673" v="818" actId="1076"/>
      <pc:docMkLst>
        <pc:docMk/>
      </pc:docMkLst>
      <pc:sldChg chg="delSp modSp mod">
        <pc:chgData name="Bryce Greenberg" userId="35f22195-bc5b-4701-b626-cebff0a3bda4" providerId="ADAL" clId="{8F751E90-2958-4522-AD96-D535178F6CC8}" dt="2023-04-17T04:18:59.673" v="818" actId="1076"/>
        <pc:sldMkLst>
          <pc:docMk/>
          <pc:sldMk cId="2765888256" sldId="256"/>
        </pc:sldMkLst>
        <pc:spChg chg="mod">
          <ac:chgData name="Bryce Greenberg" userId="35f22195-bc5b-4701-b626-cebff0a3bda4" providerId="ADAL" clId="{8F751E90-2958-4522-AD96-D535178F6CC8}" dt="2023-04-17T04:18:32.538" v="814" actId="20577"/>
          <ac:spMkLst>
            <pc:docMk/>
            <pc:sldMk cId="2765888256" sldId="256"/>
            <ac:spMk id="33" creationId="{77CFE7F5-BDF6-FC43-A324-CCE525A0F54E}"/>
          </ac:spMkLst>
        </pc:spChg>
        <pc:graphicFrameChg chg="del">
          <ac:chgData name="Bryce Greenberg" userId="35f22195-bc5b-4701-b626-cebff0a3bda4" providerId="ADAL" clId="{8F751E90-2958-4522-AD96-D535178F6CC8}" dt="2023-04-17T04:06:08.954" v="196" actId="21"/>
          <ac:graphicFrameMkLst>
            <pc:docMk/>
            <pc:sldMk cId="2765888256" sldId="256"/>
            <ac:graphicFrameMk id="28" creationId="{CE77DE0D-18B7-5A4B-A567-9E919B62284A}"/>
          </ac:graphicFrameMkLst>
        </pc:graphicFrameChg>
        <pc:picChg chg="mod">
          <ac:chgData name="Bryce Greenberg" userId="35f22195-bc5b-4701-b626-cebff0a3bda4" providerId="ADAL" clId="{8F751E90-2958-4522-AD96-D535178F6CC8}" dt="2023-04-17T04:18:56.759" v="817" actId="1076"/>
          <ac:picMkLst>
            <pc:docMk/>
            <pc:sldMk cId="2765888256" sldId="256"/>
            <ac:picMk id="11" creationId="{C01695D0-1612-FCBF-0778-BF20D80965E8}"/>
          </ac:picMkLst>
        </pc:picChg>
        <pc:picChg chg="mod">
          <ac:chgData name="Bryce Greenberg" userId="35f22195-bc5b-4701-b626-cebff0a3bda4" providerId="ADAL" clId="{8F751E90-2958-4522-AD96-D535178F6CC8}" dt="2023-04-17T04:18:59.673" v="818" actId="1076"/>
          <ac:picMkLst>
            <pc:docMk/>
            <pc:sldMk cId="2765888256" sldId="256"/>
            <ac:picMk id="13" creationId="{F4F290EE-81B1-0E84-AE58-81C309BD3B06}"/>
          </ac:picMkLst>
        </pc:picChg>
      </pc:sldChg>
    </pc:docChg>
  </pc:docChgLst>
  <pc:docChgLst>
    <pc:chgData name="Joshua Connor Hattaway" userId="S::jch467@nau.edu::cd8dd509-694e-450d-b3b9-fcbb32b42d5c" providerId="AD" clId="Web-{4BF066E6-BE97-4925-A73F-96BA017F572E}"/>
    <pc:docChg chg="modSld">
      <pc:chgData name="Joshua Connor Hattaway" userId="S::jch467@nau.edu::cd8dd509-694e-450d-b3b9-fcbb32b42d5c" providerId="AD" clId="Web-{4BF066E6-BE97-4925-A73F-96BA017F572E}" dt="2023-03-24T19:07:38.698" v="88" actId="14100"/>
      <pc:docMkLst>
        <pc:docMk/>
      </pc:docMkLst>
      <pc:sldChg chg="modSp">
        <pc:chgData name="Joshua Connor Hattaway" userId="S::jch467@nau.edu::cd8dd509-694e-450d-b3b9-fcbb32b42d5c" providerId="AD" clId="Web-{4BF066E6-BE97-4925-A73F-96BA017F572E}" dt="2023-03-24T19:07:38.698" v="88" actId="14100"/>
        <pc:sldMkLst>
          <pc:docMk/>
          <pc:sldMk cId="2765888256" sldId="256"/>
        </pc:sldMkLst>
        <pc:spChg chg="mod">
          <ac:chgData name="Joshua Connor Hattaway" userId="S::jch467@nau.edu::cd8dd509-694e-450d-b3b9-fcbb32b42d5c" providerId="AD" clId="Web-{4BF066E6-BE97-4925-A73F-96BA017F572E}" dt="2023-03-24T19:06:00.879" v="67" actId="1076"/>
          <ac:spMkLst>
            <pc:docMk/>
            <pc:sldMk cId="2765888256" sldId="256"/>
            <ac:spMk id="6" creationId="{D642CF64-2D16-F449-A9DC-5613AC8D92E6}"/>
          </ac:spMkLst>
        </pc:spChg>
        <pc:spChg chg="mod">
          <ac:chgData name="Joshua Connor Hattaway" userId="S::jch467@nau.edu::cd8dd509-694e-450d-b3b9-fcbb32b42d5c" providerId="AD" clId="Web-{4BF066E6-BE97-4925-A73F-96BA017F572E}" dt="2023-03-24T19:06:34.631" v="85" actId="20577"/>
          <ac:spMkLst>
            <pc:docMk/>
            <pc:sldMk cId="2765888256" sldId="256"/>
            <ac:spMk id="9" creationId="{199CE728-D159-834E-9FC9-F62FBD3B6DFE}"/>
          </ac:spMkLst>
        </pc:spChg>
        <pc:spChg chg="mod">
          <ac:chgData name="Joshua Connor Hattaway" userId="S::jch467@nau.edu::cd8dd509-694e-450d-b3b9-fcbb32b42d5c" providerId="AD" clId="Web-{4BF066E6-BE97-4925-A73F-96BA017F572E}" dt="2023-03-24T19:05:56.269" v="66" actId="1076"/>
          <ac:spMkLst>
            <pc:docMk/>
            <pc:sldMk cId="2765888256" sldId="256"/>
            <ac:spMk id="10" creationId="{C3863D5C-B706-1A48-8A0A-585D2FB84CE3}"/>
          </ac:spMkLst>
        </pc:spChg>
        <pc:spChg chg="mod">
          <ac:chgData name="Joshua Connor Hattaway" userId="S::jch467@nau.edu::cd8dd509-694e-450d-b3b9-fcbb32b42d5c" providerId="AD" clId="Web-{4BF066E6-BE97-4925-A73F-96BA017F572E}" dt="2023-03-24T19:07:38.698" v="88" actId="14100"/>
          <ac:spMkLst>
            <pc:docMk/>
            <pc:sldMk cId="2765888256" sldId="256"/>
            <ac:spMk id="26" creationId="{9455778B-2A91-4EFD-A66F-C9F5CB54AA17}"/>
          </ac:spMkLst>
        </pc:spChg>
        <pc:picChg chg="mod">
          <ac:chgData name="Joshua Connor Hattaway" userId="S::jch467@nau.edu::cd8dd509-694e-450d-b3b9-fcbb32b42d5c" providerId="AD" clId="Web-{4BF066E6-BE97-4925-A73F-96BA017F572E}" dt="2023-03-24T19:05:47.331" v="64" actId="1076"/>
          <ac:picMkLst>
            <pc:docMk/>
            <pc:sldMk cId="2765888256" sldId="256"/>
            <ac:picMk id="7" creationId="{263E6694-F1C9-D2C9-BA9A-8540B8922846}"/>
          </ac:picMkLst>
        </pc:picChg>
        <pc:picChg chg="mod">
          <ac:chgData name="Joshua Connor Hattaway" userId="S::jch467@nau.edu::cd8dd509-694e-450d-b3b9-fcbb32b42d5c" providerId="AD" clId="Web-{4BF066E6-BE97-4925-A73F-96BA017F572E}" dt="2023-03-24T19:07:25.635" v="87" actId="1076"/>
          <ac:picMkLst>
            <pc:docMk/>
            <pc:sldMk cId="2765888256" sldId="256"/>
            <ac:picMk id="8" creationId="{8FF58798-F9CB-AF45-A555-FE52E9E54C6C}"/>
          </ac:picMkLst>
        </pc:picChg>
      </pc:sldChg>
    </pc:docChg>
  </pc:docChgLst>
  <pc:docChgLst>
    <pc:chgData name="Joshua Connor Hattaway" userId="S::jch467@nau.edu::cd8dd509-694e-450d-b3b9-fcbb32b42d5c" providerId="AD" clId="Web-{CAA3AD49-3D96-41D6-AA28-4C61819714F5}"/>
    <pc:docChg chg="modSld">
      <pc:chgData name="Joshua Connor Hattaway" userId="S::jch467@nau.edu::cd8dd509-694e-450d-b3b9-fcbb32b42d5c" providerId="AD" clId="Web-{CAA3AD49-3D96-41D6-AA28-4C61819714F5}" dt="2023-03-31T20:32:12.816" v="394" actId="1076"/>
      <pc:docMkLst>
        <pc:docMk/>
      </pc:docMkLst>
      <pc:sldChg chg="addSp modSp">
        <pc:chgData name="Joshua Connor Hattaway" userId="S::jch467@nau.edu::cd8dd509-694e-450d-b3b9-fcbb32b42d5c" providerId="AD" clId="Web-{CAA3AD49-3D96-41D6-AA28-4C61819714F5}" dt="2023-03-31T20:32:12.816" v="394" actId="1076"/>
        <pc:sldMkLst>
          <pc:docMk/>
          <pc:sldMk cId="2765888256" sldId="256"/>
        </pc:sldMkLst>
        <pc:spChg chg="mod">
          <ac:chgData name="Joshua Connor Hattaway" userId="S::jch467@nau.edu::cd8dd509-694e-450d-b3b9-fcbb32b42d5c" providerId="AD" clId="Web-{CAA3AD49-3D96-41D6-AA28-4C61819714F5}" dt="2023-03-31T20:24:37.785" v="359" actId="20577"/>
          <ac:spMkLst>
            <pc:docMk/>
            <pc:sldMk cId="2765888256" sldId="256"/>
            <ac:spMk id="33" creationId="{77CFE7F5-BDF6-FC43-A324-CCE525A0F54E}"/>
          </ac:spMkLst>
        </pc:spChg>
        <pc:spChg chg="mod">
          <ac:chgData name="Joshua Connor Hattaway" userId="S::jch467@nau.edu::cd8dd509-694e-450d-b3b9-fcbb32b42d5c" providerId="AD" clId="Web-{CAA3AD49-3D96-41D6-AA28-4C61819714F5}" dt="2023-03-31T20:29:44.014" v="361" actId="14100"/>
          <ac:spMkLst>
            <pc:docMk/>
            <pc:sldMk cId="2765888256" sldId="256"/>
            <ac:spMk id="48" creationId="{5AABC876-F20B-F148-8B9C-C3B6EBAEC0D5}"/>
          </ac:spMkLst>
        </pc:spChg>
        <pc:spChg chg="mod">
          <ac:chgData name="Joshua Connor Hattaway" userId="S::jch467@nau.edu::cd8dd509-694e-450d-b3b9-fcbb32b42d5c" providerId="AD" clId="Web-{CAA3AD49-3D96-41D6-AA28-4C61819714F5}" dt="2023-03-31T20:29:48.780" v="362" actId="1076"/>
          <ac:spMkLst>
            <pc:docMk/>
            <pc:sldMk cId="2765888256" sldId="256"/>
            <ac:spMk id="53" creationId="{80C0D93F-5806-C44F-84E4-48D9ACDD1144}"/>
          </ac:spMkLst>
        </pc:spChg>
        <pc:spChg chg="mod">
          <ac:chgData name="Joshua Connor Hattaway" userId="S::jch467@nau.edu::cd8dd509-694e-450d-b3b9-fcbb32b42d5c" providerId="AD" clId="Web-{CAA3AD49-3D96-41D6-AA28-4C61819714F5}" dt="2023-03-31T20:29:53.983" v="363" actId="1076"/>
          <ac:spMkLst>
            <pc:docMk/>
            <pc:sldMk cId="2765888256" sldId="256"/>
            <ac:spMk id="54" creationId="{E6B44C92-91DF-934E-896F-776D99682005}"/>
          </ac:spMkLst>
        </pc:spChg>
        <pc:spChg chg="mod">
          <ac:chgData name="Joshua Connor Hattaway" userId="S::jch467@nau.edu::cd8dd509-694e-450d-b3b9-fcbb32b42d5c" providerId="AD" clId="Web-{CAA3AD49-3D96-41D6-AA28-4C61819714F5}" dt="2023-03-31T20:29:56.718" v="364" actId="1076"/>
          <ac:spMkLst>
            <pc:docMk/>
            <pc:sldMk cId="2765888256" sldId="256"/>
            <ac:spMk id="55" creationId="{DC93CC0C-B97D-634C-B5F8-E39CF748FB0C}"/>
          </ac:spMkLst>
        </pc:spChg>
        <pc:spChg chg="mod">
          <ac:chgData name="Joshua Connor Hattaway" userId="S::jch467@nau.edu::cd8dd509-694e-450d-b3b9-fcbb32b42d5c" providerId="AD" clId="Web-{CAA3AD49-3D96-41D6-AA28-4C61819714F5}" dt="2023-03-31T20:30:00.437" v="365" actId="1076"/>
          <ac:spMkLst>
            <pc:docMk/>
            <pc:sldMk cId="2765888256" sldId="256"/>
            <ac:spMk id="56" creationId="{EB3CDB43-C2A1-3344-86EF-7546AF36F2D1}"/>
          </ac:spMkLst>
        </pc:spChg>
        <pc:picChg chg="mod">
          <ac:chgData name="Joshua Connor Hattaway" userId="S::jch467@nau.edu::cd8dd509-694e-450d-b3b9-fcbb32b42d5c" providerId="AD" clId="Web-{CAA3AD49-3D96-41D6-AA28-4C61819714F5}" dt="2023-03-31T20:32:10.191" v="393" actId="1076"/>
          <ac:picMkLst>
            <pc:docMk/>
            <pc:sldMk cId="2765888256" sldId="256"/>
            <ac:picMk id="2" creationId="{373239E2-5680-8F54-C284-C79410C6E4F4}"/>
          </ac:picMkLst>
        </pc:picChg>
        <pc:picChg chg="mod">
          <ac:chgData name="Joshua Connor Hattaway" userId="S::jch467@nau.edu::cd8dd509-694e-450d-b3b9-fcbb32b42d5c" providerId="AD" clId="Web-{CAA3AD49-3D96-41D6-AA28-4C61819714F5}" dt="2023-03-31T20:30:04.406" v="366" actId="1076"/>
          <ac:picMkLst>
            <pc:docMk/>
            <pc:sldMk cId="2765888256" sldId="256"/>
            <ac:picMk id="8" creationId="{8FF58798-F9CB-AF45-A555-FE52E9E54C6C}"/>
          </ac:picMkLst>
        </pc:picChg>
        <pc:picChg chg="add mod">
          <ac:chgData name="Joshua Connor Hattaway" userId="S::jch467@nau.edu::cd8dd509-694e-450d-b3b9-fcbb32b42d5c" providerId="AD" clId="Web-{CAA3AD49-3D96-41D6-AA28-4C61819714F5}" dt="2023-03-31T20:31:12.361" v="378" actId="1076"/>
          <ac:picMkLst>
            <pc:docMk/>
            <pc:sldMk cId="2765888256" sldId="256"/>
            <ac:picMk id="11" creationId="{C01695D0-1612-FCBF-0778-BF20D80965E8}"/>
          </ac:picMkLst>
        </pc:picChg>
        <pc:picChg chg="mod">
          <ac:chgData name="Joshua Connor Hattaway" userId="S::jch467@nau.edu::cd8dd509-694e-450d-b3b9-fcbb32b42d5c" providerId="AD" clId="Web-{CAA3AD49-3D96-41D6-AA28-4C61819714F5}" dt="2023-03-31T20:30:48.860" v="372" actId="14100"/>
          <ac:picMkLst>
            <pc:docMk/>
            <pc:sldMk cId="2765888256" sldId="256"/>
            <ac:picMk id="12" creationId="{F5DCC9AD-5A9C-6A1A-8082-A2B3AF0D6F80}"/>
          </ac:picMkLst>
        </pc:picChg>
        <pc:picChg chg="add mod">
          <ac:chgData name="Joshua Connor Hattaway" userId="S::jch467@nau.edu::cd8dd509-694e-450d-b3b9-fcbb32b42d5c" providerId="AD" clId="Web-{CAA3AD49-3D96-41D6-AA28-4C61819714F5}" dt="2023-03-31T20:31:35.643" v="382" actId="1076"/>
          <ac:picMkLst>
            <pc:docMk/>
            <pc:sldMk cId="2765888256" sldId="256"/>
            <ac:picMk id="13" creationId="{F4F290EE-81B1-0E84-AE58-81C309BD3B06}"/>
          </ac:picMkLst>
        </pc:picChg>
        <pc:picChg chg="mod">
          <ac:chgData name="Joshua Connor Hattaway" userId="S::jch467@nau.edu::cd8dd509-694e-450d-b3b9-fcbb32b42d5c" providerId="AD" clId="Web-{CAA3AD49-3D96-41D6-AA28-4C61819714F5}" dt="2023-03-31T20:32:12.816" v="394" actId="1076"/>
          <ac:picMkLst>
            <pc:docMk/>
            <pc:sldMk cId="2765888256" sldId="256"/>
            <ac:picMk id="14" creationId="{BB11EEEF-ABE2-DA04-51F5-24D426DF1AAB}"/>
          </ac:picMkLst>
        </pc:picChg>
        <pc:picChg chg="mod">
          <ac:chgData name="Joshua Connor Hattaway" userId="S::jch467@nau.edu::cd8dd509-694e-450d-b3b9-fcbb32b42d5c" providerId="AD" clId="Web-{CAA3AD49-3D96-41D6-AA28-4C61819714F5}" dt="2023-03-31T20:31:03.392" v="377" actId="14100"/>
          <ac:picMkLst>
            <pc:docMk/>
            <pc:sldMk cId="2765888256" sldId="256"/>
            <ac:picMk id="16" creationId="{7B32FFEB-E6E9-B736-A29D-43FF134DF85C}"/>
          </ac:picMkLst>
        </pc:picChg>
      </pc:sldChg>
    </pc:docChg>
  </pc:docChgLst>
  <pc:docChgLst>
    <pc:chgData name="Joshua Connor Hattaway" userId="S::jch467@nau.edu::cd8dd509-694e-450d-b3b9-fcbb32b42d5c" providerId="AD" clId="Web-{11EF38F5-C728-4F77-8DD0-9376F81A499E}"/>
    <pc:docChg chg="modSld">
      <pc:chgData name="Joshua Connor Hattaway" userId="S::jch467@nau.edu::cd8dd509-694e-450d-b3b9-fcbb32b42d5c" providerId="AD" clId="Web-{11EF38F5-C728-4F77-8DD0-9376F81A499E}" dt="2023-04-21T16:23:07.176" v="4" actId="1076"/>
      <pc:docMkLst>
        <pc:docMk/>
      </pc:docMkLst>
      <pc:sldChg chg="addSp delSp modSp">
        <pc:chgData name="Joshua Connor Hattaway" userId="S::jch467@nau.edu::cd8dd509-694e-450d-b3b9-fcbb32b42d5c" providerId="AD" clId="Web-{11EF38F5-C728-4F77-8DD0-9376F81A499E}" dt="2023-04-21T16:23:07.176" v="4" actId="1076"/>
        <pc:sldMkLst>
          <pc:docMk/>
          <pc:sldMk cId="2765888256" sldId="256"/>
        </pc:sldMkLst>
        <pc:picChg chg="add mod">
          <ac:chgData name="Joshua Connor Hattaway" userId="S::jch467@nau.edu::cd8dd509-694e-450d-b3b9-fcbb32b42d5c" providerId="AD" clId="Web-{11EF38F5-C728-4F77-8DD0-9376F81A499E}" dt="2023-04-21T16:23:07.176" v="4" actId="1076"/>
          <ac:picMkLst>
            <pc:docMk/>
            <pc:sldMk cId="2765888256" sldId="256"/>
            <ac:picMk id="5" creationId="{D0F7FA38-4320-0115-7A67-8D889F004A6A}"/>
          </ac:picMkLst>
        </pc:picChg>
        <pc:picChg chg="del">
          <ac:chgData name="Joshua Connor Hattaway" userId="S::jch467@nau.edu::cd8dd509-694e-450d-b3b9-fcbb32b42d5c" providerId="AD" clId="Web-{11EF38F5-C728-4F77-8DD0-9376F81A499E}" dt="2023-04-21T16:22:55.597" v="0"/>
          <ac:picMkLst>
            <pc:docMk/>
            <pc:sldMk cId="2765888256" sldId="256"/>
            <ac:picMk id="7" creationId="{263E6694-F1C9-D2C9-BA9A-8540B8922846}"/>
          </ac:picMkLst>
        </pc:picChg>
      </pc:sldChg>
    </pc:docChg>
  </pc:docChgLst>
  <pc:docChgLst>
    <pc:chgData name="Joshua Connor Hattaway" userId="S::jch467@nau.edu::cd8dd509-694e-450d-b3b9-fcbb32b42d5c" providerId="AD" clId="Web-{6A54AE43-0F4C-435E-A1B4-C13D93A24E2F}"/>
    <pc:docChg chg="modSld">
      <pc:chgData name="Joshua Connor Hattaway" userId="S::jch467@nau.edu::cd8dd509-694e-450d-b3b9-fcbb32b42d5c" providerId="AD" clId="Web-{6A54AE43-0F4C-435E-A1B4-C13D93A24E2F}" dt="2023-03-10T19:18:56.430" v="102" actId="20577"/>
      <pc:docMkLst>
        <pc:docMk/>
      </pc:docMkLst>
      <pc:sldChg chg="modSp">
        <pc:chgData name="Joshua Connor Hattaway" userId="S::jch467@nau.edu::cd8dd509-694e-450d-b3b9-fcbb32b42d5c" providerId="AD" clId="Web-{6A54AE43-0F4C-435E-A1B4-C13D93A24E2F}" dt="2023-03-10T19:18:56.430" v="102" actId="20577"/>
        <pc:sldMkLst>
          <pc:docMk/>
          <pc:sldMk cId="2765888256" sldId="256"/>
        </pc:sldMkLst>
        <pc:spChg chg="mod">
          <ac:chgData name="Joshua Connor Hattaway" userId="S::jch467@nau.edu::cd8dd509-694e-450d-b3b9-fcbb32b42d5c" providerId="AD" clId="Web-{6A54AE43-0F4C-435E-A1B4-C13D93A24E2F}" dt="2023-03-10T19:10:15.876" v="30" actId="20577"/>
          <ac:spMkLst>
            <pc:docMk/>
            <pc:sldMk cId="2765888256" sldId="256"/>
            <ac:spMk id="6" creationId="{D642CF64-2D16-F449-A9DC-5613AC8D92E6}"/>
          </ac:spMkLst>
        </pc:spChg>
        <pc:spChg chg="mod">
          <ac:chgData name="Joshua Connor Hattaway" userId="S::jch467@nau.edu::cd8dd509-694e-450d-b3b9-fcbb32b42d5c" providerId="AD" clId="Web-{6A54AE43-0F4C-435E-A1B4-C13D93A24E2F}" dt="2023-03-10T19:18:06.739" v="75" actId="1076"/>
          <ac:spMkLst>
            <pc:docMk/>
            <pc:sldMk cId="2765888256" sldId="256"/>
            <ac:spMk id="9" creationId="{199CE728-D159-834E-9FC9-F62FBD3B6DFE}"/>
          </ac:spMkLst>
        </pc:spChg>
        <pc:spChg chg="mod">
          <ac:chgData name="Joshua Connor Hattaway" userId="S::jch467@nau.edu::cd8dd509-694e-450d-b3b9-fcbb32b42d5c" providerId="AD" clId="Web-{6A54AE43-0F4C-435E-A1B4-C13D93A24E2F}" dt="2023-03-10T19:18:56.430" v="102" actId="20577"/>
          <ac:spMkLst>
            <pc:docMk/>
            <pc:sldMk cId="2765888256" sldId="256"/>
            <ac:spMk id="10" creationId="{C3863D5C-B706-1A48-8A0A-585D2FB84CE3}"/>
          </ac:spMkLst>
        </pc:spChg>
        <pc:spChg chg="mod">
          <ac:chgData name="Joshua Connor Hattaway" userId="S::jch467@nau.edu::cd8dd509-694e-450d-b3b9-fcbb32b42d5c" providerId="AD" clId="Web-{6A54AE43-0F4C-435E-A1B4-C13D93A24E2F}" dt="2023-03-10T19:08:41.541" v="2" actId="14100"/>
          <ac:spMkLst>
            <pc:docMk/>
            <pc:sldMk cId="2765888256" sldId="256"/>
            <ac:spMk id="18" creationId="{3463F1F6-E810-8942-8242-8AB925924B63}"/>
          </ac:spMkLst>
        </pc:spChg>
        <pc:spChg chg="mod">
          <ac:chgData name="Joshua Connor Hattaway" userId="S::jch467@nau.edu::cd8dd509-694e-450d-b3b9-fcbb32b42d5c" providerId="AD" clId="Web-{6A54AE43-0F4C-435E-A1B4-C13D93A24E2F}" dt="2023-03-10T19:08:58.402" v="5" actId="14100"/>
          <ac:spMkLst>
            <pc:docMk/>
            <pc:sldMk cId="2765888256" sldId="256"/>
            <ac:spMk id="26" creationId="{9455778B-2A91-4EFD-A66F-C9F5CB54AA17}"/>
          </ac:spMkLst>
        </pc:spChg>
        <pc:spChg chg="mod">
          <ac:chgData name="Joshua Connor Hattaway" userId="S::jch467@nau.edu::cd8dd509-694e-450d-b3b9-fcbb32b42d5c" providerId="AD" clId="Web-{6A54AE43-0F4C-435E-A1B4-C13D93A24E2F}" dt="2023-03-10T19:08:53.153" v="4" actId="1076"/>
          <ac:spMkLst>
            <pc:docMk/>
            <pc:sldMk cId="2765888256" sldId="256"/>
            <ac:spMk id="27" creationId="{DDD75E56-4932-49EE-9FB9-166E28AC6FFF}"/>
          </ac:spMkLst>
        </pc:spChg>
      </pc:sldChg>
    </pc:docChg>
  </pc:docChgLst>
  <pc:docChgLst>
    <pc:chgData name="Joshua Connor Hattaway" userId="S::jch467@nau.edu::cd8dd509-694e-450d-b3b9-fcbb32b42d5c" providerId="AD" clId="Web-{96E86CC9-92A6-42C8-B9D9-473889AEEC40}"/>
    <pc:docChg chg="modSld">
      <pc:chgData name="Joshua Connor Hattaway" userId="S::jch467@nau.edu::cd8dd509-694e-450d-b3b9-fcbb32b42d5c" providerId="AD" clId="Web-{96E86CC9-92A6-42C8-B9D9-473889AEEC40}" dt="2023-03-31T18:17:07.339" v="830" actId="1076"/>
      <pc:docMkLst>
        <pc:docMk/>
      </pc:docMkLst>
      <pc:sldChg chg="modSp">
        <pc:chgData name="Joshua Connor Hattaway" userId="S::jch467@nau.edu::cd8dd509-694e-450d-b3b9-fcbb32b42d5c" providerId="AD" clId="Web-{96E86CC9-92A6-42C8-B9D9-473889AEEC40}" dt="2023-03-31T18:17:07.339" v="830" actId="1076"/>
        <pc:sldMkLst>
          <pc:docMk/>
          <pc:sldMk cId="2765888256" sldId="256"/>
        </pc:sldMkLst>
        <pc:spChg chg="mod">
          <ac:chgData name="Joshua Connor Hattaway" userId="S::jch467@nau.edu::cd8dd509-694e-450d-b3b9-fcbb32b42d5c" providerId="AD" clId="Web-{96E86CC9-92A6-42C8-B9D9-473889AEEC40}" dt="2023-03-31T17:56:30.317" v="24" actId="20577"/>
          <ac:spMkLst>
            <pc:docMk/>
            <pc:sldMk cId="2765888256" sldId="256"/>
            <ac:spMk id="10" creationId="{C3863D5C-B706-1A48-8A0A-585D2FB84CE3}"/>
          </ac:spMkLst>
        </pc:spChg>
        <pc:spChg chg="mod">
          <ac:chgData name="Joshua Connor Hattaway" userId="S::jch467@nau.edu::cd8dd509-694e-450d-b3b9-fcbb32b42d5c" providerId="AD" clId="Web-{96E86CC9-92A6-42C8-B9D9-473889AEEC40}" dt="2023-03-31T18:17:03.729" v="828" actId="20577"/>
          <ac:spMkLst>
            <pc:docMk/>
            <pc:sldMk cId="2765888256" sldId="256"/>
            <ac:spMk id="33" creationId="{77CFE7F5-BDF6-FC43-A324-CCE525A0F54E}"/>
          </ac:spMkLst>
        </pc:spChg>
        <pc:spChg chg="mod">
          <ac:chgData name="Joshua Connor Hattaway" userId="S::jch467@nau.edu::cd8dd509-694e-450d-b3b9-fcbb32b42d5c" providerId="AD" clId="Web-{96E86CC9-92A6-42C8-B9D9-473889AEEC40}" dt="2023-03-31T18:01:26.576" v="329" actId="20577"/>
          <ac:spMkLst>
            <pc:docMk/>
            <pc:sldMk cId="2765888256" sldId="256"/>
            <ac:spMk id="48" creationId="{5AABC876-F20B-F148-8B9C-C3B6EBAEC0D5}"/>
          </ac:spMkLst>
        </pc:spChg>
        <pc:spChg chg="mod">
          <ac:chgData name="Joshua Connor Hattaway" userId="S::jch467@nau.edu::cd8dd509-694e-450d-b3b9-fcbb32b42d5c" providerId="AD" clId="Web-{96E86CC9-92A6-42C8-B9D9-473889AEEC40}" dt="2023-03-31T18:10:49.046" v="746" actId="20577"/>
          <ac:spMkLst>
            <pc:docMk/>
            <pc:sldMk cId="2765888256" sldId="256"/>
            <ac:spMk id="52" creationId="{16FDEA0F-E87F-044D-B491-D80AD80FC8EB}"/>
          </ac:spMkLst>
        </pc:spChg>
        <pc:picChg chg="mod">
          <ac:chgData name="Joshua Connor Hattaway" userId="S::jch467@nau.edu::cd8dd509-694e-450d-b3b9-fcbb32b42d5c" providerId="AD" clId="Web-{96E86CC9-92A6-42C8-B9D9-473889AEEC40}" dt="2023-03-31T18:01:51.999" v="334" actId="1076"/>
          <ac:picMkLst>
            <pc:docMk/>
            <pc:sldMk cId="2765888256" sldId="256"/>
            <ac:picMk id="7" creationId="{263E6694-F1C9-D2C9-BA9A-8540B8922846}"/>
          </ac:picMkLst>
        </pc:picChg>
        <pc:picChg chg="mod">
          <ac:chgData name="Joshua Connor Hattaway" userId="S::jch467@nau.edu::cd8dd509-694e-450d-b3b9-fcbb32b42d5c" providerId="AD" clId="Web-{96E86CC9-92A6-42C8-B9D9-473889AEEC40}" dt="2023-03-31T18:17:07.339" v="830" actId="1076"/>
          <ac:picMkLst>
            <pc:docMk/>
            <pc:sldMk cId="2765888256" sldId="256"/>
            <ac:picMk id="12" creationId="{F5DCC9AD-5A9C-6A1A-8082-A2B3AF0D6F80}"/>
          </ac:picMkLst>
        </pc:picChg>
        <pc:picChg chg="mod">
          <ac:chgData name="Joshua Connor Hattaway" userId="S::jch467@nau.edu::cd8dd509-694e-450d-b3b9-fcbb32b42d5c" providerId="AD" clId="Web-{96E86CC9-92A6-42C8-B9D9-473889AEEC40}" dt="2023-03-31T18:17:06.011" v="829" actId="1076"/>
          <ac:picMkLst>
            <pc:docMk/>
            <pc:sldMk cId="2765888256" sldId="256"/>
            <ac:picMk id="16" creationId="{7B32FFEB-E6E9-B736-A29D-43FF134DF85C}"/>
          </ac:picMkLst>
        </pc:picChg>
      </pc:sldChg>
    </pc:docChg>
  </pc:docChgLst>
  <pc:docChgLst>
    <pc:chgData name="Joshua Connor Hattaway" userId="S::jch467@nau.edu::cd8dd509-694e-450d-b3b9-fcbb32b42d5c" providerId="AD" clId="Web-{A55ED3A8-3CA4-4668-8D3C-A30CE6A80A52}"/>
    <pc:docChg chg="modSld">
      <pc:chgData name="Joshua Connor Hattaway" userId="S::jch467@nau.edu::cd8dd509-694e-450d-b3b9-fcbb32b42d5c" providerId="AD" clId="Web-{A55ED3A8-3CA4-4668-8D3C-A30CE6A80A52}" dt="2023-04-21T16:53:26.962" v="35" actId="20577"/>
      <pc:docMkLst>
        <pc:docMk/>
      </pc:docMkLst>
      <pc:sldChg chg="addSp delSp modSp">
        <pc:chgData name="Joshua Connor Hattaway" userId="S::jch467@nau.edu::cd8dd509-694e-450d-b3b9-fcbb32b42d5c" providerId="AD" clId="Web-{A55ED3A8-3CA4-4668-8D3C-A30CE6A80A52}" dt="2023-04-21T16:53:26.962" v="35" actId="20577"/>
        <pc:sldMkLst>
          <pc:docMk/>
          <pc:sldMk cId="2765888256" sldId="256"/>
        </pc:sldMkLst>
        <pc:spChg chg="mod">
          <ac:chgData name="Joshua Connor Hattaway" userId="S::jch467@nau.edu::cd8dd509-694e-450d-b3b9-fcbb32b42d5c" providerId="AD" clId="Web-{A55ED3A8-3CA4-4668-8D3C-A30CE6A80A52}" dt="2023-04-21T16:52:22.679" v="33" actId="20577"/>
          <ac:spMkLst>
            <pc:docMk/>
            <pc:sldMk cId="2765888256" sldId="256"/>
            <ac:spMk id="26" creationId="{9455778B-2A91-4EFD-A66F-C9F5CB54AA17}"/>
          </ac:spMkLst>
        </pc:spChg>
        <pc:spChg chg="mod">
          <ac:chgData name="Joshua Connor Hattaway" userId="S::jch467@nau.edu::cd8dd509-694e-450d-b3b9-fcbb32b42d5c" providerId="AD" clId="Web-{A55ED3A8-3CA4-4668-8D3C-A30CE6A80A52}" dt="2023-04-21T16:31:04.147" v="18" actId="1076"/>
          <ac:spMkLst>
            <pc:docMk/>
            <pc:sldMk cId="2765888256" sldId="256"/>
            <ac:spMk id="29" creationId="{CFEB8CDB-2F46-5847-BD01-970E8AC7FF18}"/>
          </ac:spMkLst>
        </pc:spChg>
        <pc:spChg chg="mod">
          <ac:chgData name="Joshua Connor Hattaway" userId="S::jch467@nau.edu::cd8dd509-694e-450d-b3b9-fcbb32b42d5c" providerId="AD" clId="Web-{A55ED3A8-3CA4-4668-8D3C-A30CE6A80A52}" dt="2023-04-21T16:30:55.834" v="17" actId="1076"/>
          <ac:spMkLst>
            <pc:docMk/>
            <pc:sldMk cId="2765888256" sldId="256"/>
            <ac:spMk id="33" creationId="{77CFE7F5-BDF6-FC43-A324-CCE525A0F54E}"/>
          </ac:spMkLst>
        </pc:spChg>
        <pc:spChg chg="mod">
          <ac:chgData name="Joshua Connor Hattaway" userId="S::jch467@nau.edu::cd8dd509-694e-450d-b3b9-fcbb32b42d5c" providerId="AD" clId="Web-{A55ED3A8-3CA4-4668-8D3C-A30CE6A80A52}" dt="2023-04-21T16:53:26.962" v="35" actId="20577"/>
          <ac:spMkLst>
            <pc:docMk/>
            <pc:sldMk cId="2765888256" sldId="256"/>
            <ac:spMk id="48" creationId="{5AABC876-F20B-F148-8B9C-C3B6EBAEC0D5}"/>
          </ac:spMkLst>
        </pc:spChg>
        <pc:spChg chg="mod">
          <ac:chgData name="Joshua Connor Hattaway" userId="S::jch467@nau.edu::cd8dd509-694e-450d-b3b9-fcbb32b42d5c" providerId="AD" clId="Web-{A55ED3A8-3CA4-4668-8D3C-A30CE6A80A52}" dt="2023-04-21T16:32:36.805" v="25" actId="1076"/>
          <ac:spMkLst>
            <pc:docMk/>
            <pc:sldMk cId="2765888256" sldId="256"/>
            <ac:spMk id="53" creationId="{80C0D93F-5806-C44F-84E4-48D9ACDD1144}"/>
          </ac:spMkLst>
        </pc:spChg>
        <pc:spChg chg="mod">
          <ac:chgData name="Joshua Connor Hattaway" userId="S::jch467@nau.edu::cd8dd509-694e-450d-b3b9-fcbb32b42d5c" providerId="AD" clId="Web-{A55ED3A8-3CA4-4668-8D3C-A30CE6A80A52}" dt="2023-04-21T16:32:40.993" v="26" actId="1076"/>
          <ac:spMkLst>
            <pc:docMk/>
            <pc:sldMk cId="2765888256" sldId="256"/>
            <ac:spMk id="54" creationId="{E6B44C92-91DF-934E-896F-776D99682005}"/>
          </ac:spMkLst>
        </pc:spChg>
        <pc:spChg chg="mod">
          <ac:chgData name="Joshua Connor Hattaway" userId="S::jch467@nau.edu::cd8dd509-694e-450d-b3b9-fcbb32b42d5c" providerId="AD" clId="Web-{A55ED3A8-3CA4-4668-8D3C-A30CE6A80A52}" dt="2023-04-21T16:32:43.759" v="27" actId="1076"/>
          <ac:spMkLst>
            <pc:docMk/>
            <pc:sldMk cId="2765888256" sldId="256"/>
            <ac:spMk id="55" creationId="{DC93CC0C-B97D-634C-B5F8-E39CF748FB0C}"/>
          </ac:spMkLst>
        </pc:spChg>
        <pc:spChg chg="mod">
          <ac:chgData name="Joshua Connor Hattaway" userId="S::jch467@nau.edu::cd8dd509-694e-450d-b3b9-fcbb32b42d5c" providerId="AD" clId="Web-{A55ED3A8-3CA4-4668-8D3C-A30CE6A80A52}" dt="2023-04-21T16:32:46.384" v="28" actId="1076"/>
          <ac:spMkLst>
            <pc:docMk/>
            <pc:sldMk cId="2765888256" sldId="256"/>
            <ac:spMk id="56" creationId="{EB3CDB43-C2A1-3344-86EF-7546AF36F2D1}"/>
          </ac:spMkLst>
        </pc:spChg>
        <pc:picChg chg="del">
          <ac:chgData name="Joshua Connor Hattaway" userId="S::jch467@nau.edu::cd8dd509-694e-450d-b3b9-fcbb32b42d5c" providerId="AD" clId="Web-{A55ED3A8-3CA4-4668-8D3C-A30CE6A80A52}" dt="2023-04-21T16:25:08.278" v="0"/>
          <ac:picMkLst>
            <pc:docMk/>
            <pc:sldMk cId="2765888256" sldId="256"/>
            <ac:picMk id="2" creationId="{373239E2-5680-8F54-C284-C79410C6E4F4}"/>
          </ac:picMkLst>
        </pc:picChg>
        <pc:picChg chg="add mod">
          <ac:chgData name="Joshua Connor Hattaway" userId="S::jch467@nau.edu::cd8dd509-694e-450d-b3b9-fcbb32b42d5c" providerId="AD" clId="Web-{A55ED3A8-3CA4-4668-8D3C-A30CE6A80A52}" dt="2023-04-21T16:29:42.832" v="12" actId="14100"/>
          <ac:picMkLst>
            <pc:docMk/>
            <pc:sldMk cId="2765888256" sldId="256"/>
            <ac:picMk id="7" creationId="{1F102D77-771D-8D5F-D5D0-A5CC693FF30A}"/>
          </ac:picMkLst>
        </pc:picChg>
        <pc:picChg chg="mod">
          <ac:chgData name="Joshua Connor Hattaway" userId="S::jch467@nau.edu::cd8dd509-694e-450d-b3b9-fcbb32b42d5c" providerId="AD" clId="Web-{A55ED3A8-3CA4-4668-8D3C-A30CE6A80A52}" dt="2023-04-21T16:36:18.795" v="31" actId="14100"/>
          <ac:picMkLst>
            <pc:docMk/>
            <pc:sldMk cId="2765888256" sldId="256"/>
            <ac:picMk id="11" creationId="{C01695D0-1612-FCBF-0778-BF20D80965E8}"/>
          </ac:picMkLst>
        </pc:picChg>
        <pc:picChg chg="mod">
          <ac:chgData name="Joshua Connor Hattaway" userId="S::jch467@nau.edu::cd8dd509-694e-450d-b3b9-fcbb32b42d5c" providerId="AD" clId="Web-{A55ED3A8-3CA4-4668-8D3C-A30CE6A80A52}" dt="2023-04-21T16:29:28.082" v="9" actId="14100"/>
          <ac:picMkLst>
            <pc:docMk/>
            <pc:sldMk cId="2765888256" sldId="256"/>
            <ac:picMk id="12" creationId="{F5DCC9AD-5A9C-6A1A-8082-A2B3AF0D6F80}"/>
          </ac:picMkLst>
        </pc:picChg>
        <pc:picChg chg="mod">
          <ac:chgData name="Joshua Connor Hattaway" userId="S::jch467@nau.edu::cd8dd509-694e-450d-b3b9-fcbb32b42d5c" providerId="AD" clId="Web-{A55ED3A8-3CA4-4668-8D3C-A30CE6A80A52}" dt="2023-04-21T16:36:22.546" v="32" actId="14100"/>
          <ac:picMkLst>
            <pc:docMk/>
            <pc:sldMk cId="2765888256" sldId="256"/>
            <ac:picMk id="13" creationId="{F4F290EE-81B1-0E84-AE58-81C309BD3B06}"/>
          </ac:picMkLst>
        </pc:picChg>
        <pc:picChg chg="mod">
          <ac:chgData name="Joshua Connor Hattaway" userId="S::jch467@nau.edu::cd8dd509-694e-450d-b3b9-fcbb32b42d5c" providerId="AD" clId="Web-{A55ED3A8-3CA4-4668-8D3C-A30CE6A80A52}" dt="2023-04-21T16:32:54.556" v="30" actId="1076"/>
          <ac:picMkLst>
            <pc:docMk/>
            <pc:sldMk cId="2765888256" sldId="256"/>
            <ac:picMk id="14" creationId="{BB11EEEF-ABE2-DA04-51F5-24D426DF1AAB}"/>
          </ac:picMkLst>
        </pc:picChg>
        <pc:picChg chg="del mod">
          <ac:chgData name="Joshua Connor Hattaway" userId="S::jch467@nau.edu::cd8dd509-694e-450d-b3b9-fcbb32b42d5c" providerId="AD" clId="Web-{A55ED3A8-3CA4-4668-8D3C-A30CE6A80A52}" dt="2023-04-21T16:32:15.477" v="24"/>
          <ac:picMkLst>
            <pc:docMk/>
            <pc:sldMk cId="2765888256" sldId="256"/>
            <ac:picMk id="16" creationId="{7B32FFEB-E6E9-B736-A29D-43FF134DF85C}"/>
          </ac:picMkLst>
        </pc:picChg>
      </pc:sldChg>
    </pc:docChg>
  </pc:docChgLst>
  <pc:docChgLst>
    <pc:chgData name="Wyatt Michael Watson" userId="S::wmw47@nau.edu::7d4ebdf7-9904-4cc3-927d-221c9f471ec8" providerId="AD" clId="Web-{56D6E0A0-F268-41AC-B019-EDAFC4715F0D}"/>
    <pc:docChg chg="modSld">
      <pc:chgData name="Wyatt Michael Watson" userId="S::wmw47@nau.edu::7d4ebdf7-9904-4cc3-927d-221c9f471ec8" providerId="AD" clId="Web-{56D6E0A0-F268-41AC-B019-EDAFC4715F0D}" dt="2023-03-31T00:03:18.674" v="4" actId="14100"/>
      <pc:docMkLst>
        <pc:docMk/>
      </pc:docMkLst>
      <pc:sldChg chg="addSp modSp">
        <pc:chgData name="Wyatt Michael Watson" userId="S::wmw47@nau.edu::7d4ebdf7-9904-4cc3-927d-221c9f471ec8" providerId="AD" clId="Web-{56D6E0A0-F268-41AC-B019-EDAFC4715F0D}" dt="2023-03-31T00:03:18.674" v="4" actId="14100"/>
        <pc:sldMkLst>
          <pc:docMk/>
          <pc:sldMk cId="2765888256" sldId="256"/>
        </pc:sldMkLst>
        <pc:picChg chg="add mod">
          <ac:chgData name="Wyatt Michael Watson" userId="S::wmw47@nau.edu::7d4ebdf7-9904-4cc3-927d-221c9f471ec8" providerId="AD" clId="Web-{56D6E0A0-F268-41AC-B019-EDAFC4715F0D}" dt="2023-03-31T00:03:18.674" v="4" actId="14100"/>
          <ac:picMkLst>
            <pc:docMk/>
            <pc:sldMk cId="2765888256" sldId="256"/>
            <ac:picMk id="5" creationId="{20D11986-DEF7-5B42-12C9-710082F6D4BE}"/>
          </ac:picMkLst>
        </pc:picChg>
      </pc:sldChg>
    </pc:docChg>
  </pc:docChgLst>
  <pc:docChgLst>
    <pc:chgData name="Joshua Connor Hattaway" userId="S::jch467@nau.edu::cd8dd509-694e-450d-b3b9-fcbb32b42d5c" providerId="AD" clId="Web-{AC195080-71F5-4C83-97EF-6E73E2FC9B0D}"/>
    <pc:docChg chg="modSld">
      <pc:chgData name="Joshua Connor Hattaway" userId="S::jch467@nau.edu::cd8dd509-694e-450d-b3b9-fcbb32b42d5c" providerId="AD" clId="Web-{AC195080-71F5-4C83-97EF-6E73E2FC9B0D}" dt="2023-03-24T19:08:56.357" v="3" actId="14100"/>
      <pc:docMkLst>
        <pc:docMk/>
      </pc:docMkLst>
      <pc:sldChg chg="addSp modSp">
        <pc:chgData name="Joshua Connor Hattaway" userId="S::jch467@nau.edu::cd8dd509-694e-450d-b3b9-fcbb32b42d5c" providerId="AD" clId="Web-{AC195080-71F5-4C83-97EF-6E73E2FC9B0D}" dt="2023-03-24T19:08:56.357" v="3" actId="14100"/>
        <pc:sldMkLst>
          <pc:docMk/>
          <pc:sldMk cId="2765888256" sldId="256"/>
        </pc:sldMkLst>
        <pc:picChg chg="add mod">
          <ac:chgData name="Joshua Connor Hattaway" userId="S::jch467@nau.edu::cd8dd509-694e-450d-b3b9-fcbb32b42d5c" providerId="AD" clId="Web-{AC195080-71F5-4C83-97EF-6E73E2FC9B0D}" dt="2023-03-24T19:08:56.357" v="3" actId="14100"/>
          <ac:picMkLst>
            <pc:docMk/>
            <pc:sldMk cId="2765888256" sldId="256"/>
            <ac:picMk id="2" creationId="{373239E2-5680-8F54-C284-C79410C6E4F4}"/>
          </ac:picMkLst>
        </pc:picChg>
      </pc:sldChg>
    </pc:docChg>
  </pc:docChgLst>
  <pc:docChgLst>
    <pc:chgData name="Wyatt Michael Watson" userId="7d4ebdf7-9904-4cc3-927d-221c9f471ec8" providerId="ADAL" clId="{723131B1-F01B-134A-8E3B-B06E13E2CA69}"/>
    <pc:docChg chg="undo custSel modSld">
      <pc:chgData name="Wyatt Michael Watson" userId="7d4ebdf7-9904-4cc3-927d-221c9f471ec8" providerId="ADAL" clId="{723131B1-F01B-134A-8E3B-B06E13E2CA69}" dt="2023-03-31T01:15:40.507" v="118" actId="1076"/>
      <pc:docMkLst>
        <pc:docMk/>
      </pc:docMkLst>
      <pc:sldChg chg="addSp delSp modSp mod">
        <pc:chgData name="Wyatt Michael Watson" userId="7d4ebdf7-9904-4cc3-927d-221c9f471ec8" providerId="ADAL" clId="{723131B1-F01B-134A-8E3B-B06E13E2CA69}" dt="2023-03-31T01:15:40.507" v="118" actId="1076"/>
        <pc:sldMkLst>
          <pc:docMk/>
          <pc:sldMk cId="2765888256" sldId="256"/>
        </pc:sldMkLst>
        <pc:spChg chg="mod">
          <ac:chgData name="Wyatt Michael Watson" userId="7d4ebdf7-9904-4cc3-927d-221c9f471ec8" providerId="ADAL" clId="{723131B1-F01B-134A-8E3B-B06E13E2CA69}" dt="2023-03-31T00:05:07.059" v="6" actId="20577"/>
          <ac:spMkLst>
            <pc:docMk/>
            <pc:sldMk cId="2765888256" sldId="256"/>
            <ac:spMk id="10" creationId="{C3863D5C-B706-1A48-8A0A-585D2FB84CE3}"/>
          </ac:spMkLst>
        </pc:spChg>
        <pc:spChg chg="mod">
          <ac:chgData name="Wyatt Michael Watson" userId="7d4ebdf7-9904-4cc3-927d-221c9f471ec8" providerId="ADAL" clId="{723131B1-F01B-134A-8E3B-B06E13E2CA69}" dt="2023-03-31T00:13:54.757" v="62" actId="20577"/>
          <ac:spMkLst>
            <pc:docMk/>
            <pc:sldMk cId="2765888256" sldId="256"/>
            <ac:spMk id="18" creationId="{3463F1F6-E810-8942-8242-8AB925924B63}"/>
          </ac:spMkLst>
        </pc:spChg>
        <pc:spChg chg="mod">
          <ac:chgData name="Wyatt Michael Watson" userId="7d4ebdf7-9904-4cc3-927d-221c9f471ec8" providerId="ADAL" clId="{723131B1-F01B-134A-8E3B-B06E13E2CA69}" dt="2023-03-31T00:08:52.694" v="13" actId="1076"/>
          <ac:spMkLst>
            <pc:docMk/>
            <pc:sldMk cId="2765888256" sldId="256"/>
            <ac:spMk id="19" creationId="{ABF9636B-809F-2140-9ABB-FED362148E3A}"/>
          </ac:spMkLst>
        </pc:spChg>
        <pc:spChg chg="mod">
          <ac:chgData name="Wyatt Michael Watson" userId="7d4ebdf7-9904-4cc3-927d-221c9f471ec8" providerId="ADAL" clId="{723131B1-F01B-134A-8E3B-B06E13E2CA69}" dt="2023-03-31T01:03:20.278" v="82" actId="20577"/>
          <ac:spMkLst>
            <pc:docMk/>
            <pc:sldMk cId="2765888256" sldId="256"/>
            <ac:spMk id="26" creationId="{9455778B-2A91-4EFD-A66F-C9F5CB54AA17}"/>
          </ac:spMkLst>
        </pc:spChg>
        <pc:spChg chg="mod">
          <ac:chgData name="Wyatt Michael Watson" userId="7d4ebdf7-9904-4cc3-927d-221c9f471ec8" providerId="ADAL" clId="{723131B1-F01B-134A-8E3B-B06E13E2CA69}" dt="2023-03-31T00:13:13.341" v="51" actId="1076"/>
          <ac:spMkLst>
            <pc:docMk/>
            <pc:sldMk cId="2765888256" sldId="256"/>
            <ac:spMk id="27" creationId="{DDD75E56-4932-49EE-9FB9-166E28AC6FFF}"/>
          </ac:spMkLst>
        </pc:spChg>
        <pc:spChg chg="mod">
          <ac:chgData name="Wyatt Michael Watson" userId="7d4ebdf7-9904-4cc3-927d-221c9f471ec8" providerId="ADAL" clId="{723131B1-F01B-134A-8E3B-B06E13E2CA69}" dt="2023-03-31T00:14:56.170" v="63" actId="1076"/>
          <ac:spMkLst>
            <pc:docMk/>
            <pc:sldMk cId="2765888256" sldId="256"/>
            <ac:spMk id="29" creationId="{CFEB8CDB-2F46-5847-BD01-970E8AC7FF18}"/>
          </ac:spMkLst>
        </pc:spChg>
        <pc:spChg chg="mod">
          <ac:chgData name="Wyatt Michael Watson" userId="7d4ebdf7-9904-4cc3-927d-221c9f471ec8" providerId="ADAL" clId="{723131B1-F01B-134A-8E3B-B06E13E2CA69}" dt="2023-03-31T00:41:17.106" v="67" actId="5793"/>
          <ac:spMkLst>
            <pc:docMk/>
            <pc:sldMk cId="2765888256" sldId="256"/>
            <ac:spMk id="52" creationId="{16FDEA0F-E87F-044D-B491-D80AD80FC8EB}"/>
          </ac:spMkLst>
        </pc:spChg>
        <pc:picChg chg="mod">
          <ac:chgData name="Wyatt Michael Watson" userId="7d4ebdf7-9904-4cc3-927d-221c9f471ec8" providerId="ADAL" clId="{723131B1-F01B-134A-8E3B-B06E13E2CA69}" dt="2023-03-31T01:06:37.031" v="86" actId="1076"/>
          <ac:picMkLst>
            <pc:docMk/>
            <pc:sldMk cId="2765888256" sldId="256"/>
            <ac:picMk id="2" creationId="{373239E2-5680-8F54-C284-C79410C6E4F4}"/>
          </ac:picMkLst>
        </pc:picChg>
        <pc:picChg chg="del">
          <ac:chgData name="Wyatt Michael Watson" userId="7d4ebdf7-9904-4cc3-927d-221c9f471ec8" providerId="ADAL" clId="{723131B1-F01B-134A-8E3B-B06E13E2CA69}" dt="2023-03-31T00:07:04.708" v="10" actId="478"/>
          <ac:picMkLst>
            <pc:docMk/>
            <pc:sldMk cId="2765888256" sldId="256"/>
            <ac:picMk id="3" creationId="{68852F42-8D8A-CE41-ABBC-9AC94CC587B5}"/>
          </ac:picMkLst>
        </pc:picChg>
        <pc:picChg chg="mod">
          <ac:chgData name="Wyatt Michael Watson" userId="7d4ebdf7-9904-4cc3-927d-221c9f471ec8" providerId="ADAL" clId="{723131B1-F01B-134A-8E3B-B06E13E2CA69}" dt="2023-03-31T00:08:27.194" v="12" actId="1076"/>
          <ac:picMkLst>
            <pc:docMk/>
            <pc:sldMk cId="2765888256" sldId="256"/>
            <ac:picMk id="5" creationId="{20D11986-DEF7-5B42-12C9-710082F6D4BE}"/>
          </ac:picMkLst>
        </pc:picChg>
        <pc:picChg chg="add mod">
          <ac:chgData name="Wyatt Michael Watson" userId="7d4ebdf7-9904-4cc3-927d-221c9f471ec8" providerId="ADAL" clId="{723131B1-F01B-134A-8E3B-B06E13E2CA69}" dt="2023-03-31T01:06:59.708" v="88" actId="1076"/>
          <ac:picMkLst>
            <pc:docMk/>
            <pc:sldMk cId="2765888256" sldId="256"/>
            <ac:picMk id="12" creationId="{F5DCC9AD-5A9C-6A1A-8082-A2B3AF0D6F80}"/>
          </ac:picMkLst>
        </pc:picChg>
        <pc:picChg chg="add mod modCrop">
          <ac:chgData name="Wyatt Michael Watson" userId="7d4ebdf7-9904-4cc3-927d-221c9f471ec8" providerId="ADAL" clId="{723131B1-F01B-134A-8E3B-B06E13E2CA69}" dt="2023-03-31T01:15:35.280" v="115" actId="1076"/>
          <ac:picMkLst>
            <pc:docMk/>
            <pc:sldMk cId="2765888256" sldId="256"/>
            <ac:picMk id="14" creationId="{BB11EEEF-ABE2-DA04-51F5-24D426DF1AAB}"/>
          </ac:picMkLst>
        </pc:picChg>
        <pc:picChg chg="add mod modCrop">
          <ac:chgData name="Wyatt Michael Watson" userId="7d4ebdf7-9904-4cc3-927d-221c9f471ec8" providerId="ADAL" clId="{723131B1-F01B-134A-8E3B-B06E13E2CA69}" dt="2023-03-31T01:15:40.507" v="118" actId="1076"/>
          <ac:picMkLst>
            <pc:docMk/>
            <pc:sldMk cId="2765888256" sldId="256"/>
            <ac:picMk id="16" creationId="{7B32FFEB-E6E9-B736-A29D-43FF134DF85C}"/>
          </ac:picMkLst>
        </pc:picChg>
      </pc:sldChg>
    </pc:docChg>
  </pc:docChgLst>
  <pc:docChgLst>
    <pc:chgData name="Bryce Greenberg" userId="35f22195-bc5b-4701-b626-cebff0a3bda4" providerId="ADAL" clId="{CD2F9901-E48C-40AA-9112-F0B22D75447C}"/>
    <pc:docChg chg="undo custSel modSld">
      <pc:chgData name="Bryce Greenberg" userId="35f22195-bc5b-4701-b626-cebff0a3bda4" providerId="ADAL" clId="{CD2F9901-E48C-40AA-9112-F0B22D75447C}" dt="2023-03-31T21:40:33.335" v="1135" actId="14100"/>
      <pc:docMkLst>
        <pc:docMk/>
      </pc:docMkLst>
      <pc:sldChg chg="addSp delSp modSp mod">
        <pc:chgData name="Bryce Greenberg" userId="35f22195-bc5b-4701-b626-cebff0a3bda4" providerId="ADAL" clId="{CD2F9901-E48C-40AA-9112-F0B22D75447C}" dt="2023-03-31T21:40:33.335" v="1135" actId="14100"/>
        <pc:sldMkLst>
          <pc:docMk/>
          <pc:sldMk cId="2765888256" sldId="256"/>
        </pc:sldMkLst>
        <pc:spChg chg="add del mod">
          <ac:chgData name="Bryce Greenberg" userId="35f22195-bc5b-4701-b626-cebff0a3bda4" providerId="ADAL" clId="{CD2F9901-E48C-40AA-9112-F0B22D75447C}" dt="2023-03-31T21:11:28.067" v="107" actId="20577"/>
          <ac:spMkLst>
            <pc:docMk/>
            <pc:sldMk cId="2765888256" sldId="256"/>
            <ac:spMk id="10" creationId="{C3863D5C-B706-1A48-8A0A-585D2FB84CE3}"/>
          </ac:spMkLst>
        </pc:spChg>
        <pc:spChg chg="mod">
          <ac:chgData name="Bryce Greenberg" userId="35f22195-bc5b-4701-b626-cebff0a3bda4" providerId="ADAL" clId="{CD2F9901-E48C-40AA-9112-F0B22D75447C}" dt="2023-03-31T21:39:21.678" v="1123" actId="123"/>
          <ac:spMkLst>
            <pc:docMk/>
            <pc:sldMk cId="2765888256" sldId="256"/>
            <ac:spMk id="18" creationId="{3463F1F6-E810-8942-8242-8AB925924B63}"/>
          </ac:spMkLst>
        </pc:spChg>
        <pc:spChg chg="mod">
          <ac:chgData name="Bryce Greenberg" userId="35f22195-bc5b-4701-b626-cebff0a3bda4" providerId="ADAL" clId="{CD2F9901-E48C-40AA-9112-F0B22D75447C}" dt="2023-03-31T21:39:25.747" v="1124" actId="123"/>
          <ac:spMkLst>
            <pc:docMk/>
            <pc:sldMk cId="2765888256" sldId="256"/>
            <ac:spMk id="26" creationId="{9455778B-2A91-4EFD-A66F-C9F5CB54AA17}"/>
          </ac:spMkLst>
        </pc:spChg>
        <pc:spChg chg="mod">
          <ac:chgData name="Bryce Greenberg" userId="35f22195-bc5b-4701-b626-cebff0a3bda4" providerId="ADAL" clId="{CD2F9901-E48C-40AA-9112-F0B22D75447C}" dt="2023-03-31T21:39:33.702" v="1126" actId="123"/>
          <ac:spMkLst>
            <pc:docMk/>
            <pc:sldMk cId="2765888256" sldId="256"/>
            <ac:spMk id="33" creationId="{77CFE7F5-BDF6-FC43-A324-CCE525A0F54E}"/>
          </ac:spMkLst>
        </pc:spChg>
        <pc:spChg chg="mod">
          <ac:chgData name="Bryce Greenberg" userId="35f22195-bc5b-4701-b626-cebff0a3bda4" providerId="ADAL" clId="{CD2F9901-E48C-40AA-9112-F0B22D75447C}" dt="2023-03-31T21:40:33.335" v="1135" actId="14100"/>
          <ac:spMkLst>
            <pc:docMk/>
            <pc:sldMk cId="2765888256" sldId="256"/>
            <ac:spMk id="48" creationId="{5AABC876-F20B-F148-8B9C-C3B6EBAEC0D5}"/>
          </ac:spMkLst>
        </pc:spChg>
        <pc:spChg chg="mod">
          <ac:chgData name="Bryce Greenberg" userId="35f22195-bc5b-4701-b626-cebff0a3bda4" providerId="ADAL" clId="{CD2F9901-E48C-40AA-9112-F0B22D75447C}" dt="2023-03-31T21:39:28.994" v="1125" actId="123"/>
          <ac:spMkLst>
            <pc:docMk/>
            <pc:sldMk cId="2765888256" sldId="256"/>
            <ac:spMk id="52" creationId="{16FDEA0F-E87F-044D-B491-D80AD80FC8EB}"/>
          </ac:spMkLst>
        </pc:spChg>
        <pc:spChg chg="mod">
          <ac:chgData name="Bryce Greenberg" userId="35f22195-bc5b-4701-b626-cebff0a3bda4" providerId="ADAL" clId="{CD2F9901-E48C-40AA-9112-F0B22D75447C}" dt="2023-03-31T21:40:28.340" v="1134" actId="1076"/>
          <ac:spMkLst>
            <pc:docMk/>
            <pc:sldMk cId="2765888256" sldId="256"/>
            <ac:spMk id="53" creationId="{80C0D93F-5806-C44F-84E4-48D9ACDD1144}"/>
          </ac:spMkLst>
        </pc:spChg>
        <pc:spChg chg="mod">
          <ac:chgData name="Bryce Greenberg" userId="35f22195-bc5b-4701-b626-cebff0a3bda4" providerId="ADAL" clId="{CD2F9901-E48C-40AA-9112-F0B22D75447C}" dt="2023-03-31T21:40:21.512" v="1133" actId="1076"/>
          <ac:spMkLst>
            <pc:docMk/>
            <pc:sldMk cId="2765888256" sldId="256"/>
            <ac:spMk id="54" creationId="{E6B44C92-91DF-934E-896F-776D99682005}"/>
          </ac:spMkLst>
        </pc:spChg>
        <pc:spChg chg="mod">
          <ac:chgData name="Bryce Greenberg" userId="35f22195-bc5b-4701-b626-cebff0a3bda4" providerId="ADAL" clId="{CD2F9901-E48C-40AA-9112-F0B22D75447C}" dt="2023-03-31T21:30:54.009" v="609" actId="1076"/>
          <ac:spMkLst>
            <pc:docMk/>
            <pc:sldMk cId="2765888256" sldId="256"/>
            <ac:spMk id="55" creationId="{DC93CC0C-B97D-634C-B5F8-E39CF748FB0C}"/>
          </ac:spMkLst>
        </pc:spChg>
        <pc:spChg chg="mod">
          <ac:chgData name="Bryce Greenberg" userId="35f22195-bc5b-4701-b626-cebff0a3bda4" providerId="ADAL" clId="{CD2F9901-E48C-40AA-9112-F0B22D75447C}" dt="2023-03-31T21:30:54.985" v="611" actId="1076"/>
          <ac:spMkLst>
            <pc:docMk/>
            <pc:sldMk cId="2765888256" sldId="256"/>
            <ac:spMk id="56" creationId="{EB3CDB43-C2A1-3344-86EF-7546AF36F2D1}"/>
          </ac:spMkLst>
        </pc:spChg>
        <pc:graphicFrameChg chg="mod modGraphic">
          <ac:chgData name="Bryce Greenberg" userId="35f22195-bc5b-4701-b626-cebff0a3bda4" providerId="ADAL" clId="{CD2F9901-E48C-40AA-9112-F0B22D75447C}" dt="2023-03-31T21:31:14.285" v="617" actId="1076"/>
          <ac:graphicFrameMkLst>
            <pc:docMk/>
            <pc:sldMk cId="2765888256" sldId="256"/>
            <ac:graphicFrameMk id="28" creationId="{CE77DE0D-18B7-5A4B-A567-9E919B62284A}"/>
          </ac:graphicFrameMkLst>
        </pc:graphicFrameChg>
        <pc:picChg chg="mod">
          <ac:chgData name="Bryce Greenberg" userId="35f22195-bc5b-4701-b626-cebff0a3bda4" providerId="ADAL" clId="{CD2F9901-E48C-40AA-9112-F0B22D75447C}" dt="2023-03-31T21:30:54.570" v="610" actId="1076"/>
          <ac:picMkLst>
            <pc:docMk/>
            <pc:sldMk cId="2765888256" sldId="256"/>
            <ac:picMk id="8" creationId="{8FF58798-F9CB-AF45-A555-FE52E9E54C6C}"/>
          </ac:picMkLst>
        </pc:picChg>
        <pc:picChg chg="mod">
          <ac:chgData name="Bryce Greenberg" userId="35f22195-bc5b-4701-b626-cebff0a3bda4" providerId="ADAL" clId="{CD2F9901-E48C-40AA-9112-F0B22D75447C}" dt="2023-03-31T21:31:17.103" v="618" actId="1076"/>
          <ac:picMkLst>
            <pc:docMk/>
            <pc:sldMk cId="2765888256" sldId="256"/>
            <ac:picMk id="11" creationId="{C01695D0-1612-FCBF-0778-BF20D80965E8}"/>
          </ac:picMkLst>
        </pc:picChg>
        <pc:picChg chg="mod">
          <ac:chgData name="Bryce Greenberg" userId="35f22195-bc5b-4701-b626-cebff0a3bda4" providerId="ADAL" clId="{CD2F9901-E48C-40AA-9112-F0B22D75447C}" dt="2023-03-31T21:30:57.340" v="615" actId="1076"/>
          <ac:picMkLst>
            <pc:docMk/>
            <pc:sldMk cId="2765888256" sldId="256"/>
            <ac:picMk id="12" creationId="{F5DCC9AD-5A9C-6A1A-8082-A2B3AF0D6F80}"/>
          </ac:picMkLst>
        </pc:picChg>
        <pc:picChg chg="mod">
          <ac:chgData name="Bryce Greenberg" userId="35f22195-bc5b-4701-b626-cebff0a3bda4" providerId="ADAL" clId="{CD2F9901-E48C-40AA-9112-F0B22D75447C}" dt="2023-03-31T21:31:20.108" v="619" actId="1076"/>
          <ac:picMkLst>
            <pc:docMk/>
            <pc:sldMk cId="2765888256" sldId="256"/>
            <ac:picMk id="13" creationId="{F4F290EE-81B1-0E84-AE58-81C309BD3B06}"/>
          </ac:picMkLst>
        </pc:picChg>
        <pc:picChg chg="add del mod">
          <ac:chgData name="Bryce Greenberg" userId="35f22195-bc5b-4701-b626-cebff0a3bda4" providerId="ADAL" clId="{CD2F9901-E48C-40AA-9112-F0B22D75447C}" dt="2023-03-31T21:10:13.030" v="58"/>
          <ac:picMkLst>
            <pc:docMk/>
            <pc:sldMk cId="2765888256" sldId="256"/>
            <ac:picMk id="15" creationId="{626682AA-B240-C3B5-9764-1E99EEBEBCD2}"/>
          </ac:picMkLst>
        </pc:picChg>
        <pc:picChg chg="mod">
          <ac:chgData name="Bryce Greenberg" userId="35f22195-bc5b-4701-b626-cebff0a3bda4" providerId="ADAL" clId="{CD2F9901-E48C-40AA-9112-F0B22D75447C}" dt="2023-03-31T21:30:56.830" v="614" actId="1076"/>
          <ac:picMkLst>
            <pc:docMk/>
            <pc:sldMk cId="2765888256" sldId="256"/>
            <ac:picMk id="16" creationId="{7B32FFEB-E6E9-B736-A29D-43FF134DF85C}"/>
          </ac:picMkLst>
        </pc:picChg>
        <pc:picChg chg="add mod">
          <ac:chgData name="Bryce Greenberg" userId="35f22195-bc5b-4701-b626-cebff0a3bda4" providerId="ADAL" clId="{CD2F9901-E48C-40AA-9112-F0B22D75447C}" dt="2023-03-31T21:11:19.907" v="91" actId="14100"/>
          <ac:picMkLst>
            <pc:docMk/>
            <pc:sldMk cId="2765888256" sldId="256"/>
            <ac:picMk id="22" creationId="{C7A658F2-791D-BAED-7F76-A07EC86BD4A0}"/>
          </ac:picMkLst>
        </pc:picChg>
        <pc:picChg chg="add del mod">
          <ac:chgData name="Bryce Greenberg" userId="35f22195-bc5b-4701-b626-cebff0a3bda4" providerId="ADAL" clId="{CD2F9901-E48C-40AA-9112-F0B22D75447C}" dt="2023-03-31T21:09:26.889" v="28"/>
          <ac:picMkLst>
            <pc:docMk/>
            <pc:sldMk cId="2765888256" sldId="256"/>
            <ac:picMk id="1026" creationId="{550FC8EF-CC88-DF1F-9A43-78FFA69B06CF}"/>
          </ac:picMkLst>
        </pc:picChg>
      </pc:sldChg>
    </pc:docChg>
  </pc:docChgLst>
  <pc:docChgLst>
    <pc:chgData name="Paul Wayne Howell" userId="S::pwh45@nau.edu::73aa1722-a551-45ae-8bc1-e5c41fb0b78c" providerId="AD" clId="Web-{58FD0610-7247-4AB7-B6EF-8E1C30AA25C8}"/>
    <pc:docChg chg="modSld">
      <pc:chgData name="Paul Wayne Howell" userId="S::pwh45@nau.edu::73aa1722-a551-45ae-8bc1-e5c41fb0b78c" providerId="AD" clId="Web-{58FD0610-7247-4AB7-B6EF-8E1C30AA25C8}" dt="2023-04-13T23:44:41.223" v="176" actId="20577"/>
      <pc:docMkLst>
        <pc:docMk/>
      </pc:docMkLst>
      <pc:sldChg chg="modSp">
        <pc:chgData name="Paul Wayne Howell" userId="S::pwh45@nau.edu::73aa1722-a551-45ae-8bc1-e5c41fb0b78c" providerId="AD" clId="Web-{58FD0610-7247-4AB7-B6EF-8E1C30AA25C8}" dt="2023-04-13T23:44:41.223" v="176" actId="20577"/>
        <pc:sldMkLst>
          <pc:docMk/>
          <pc:sldMk cId="2765888256" sldId="256"/>
        </pc:sldMkLst>
        <pc:spChg chg="mod">
          <ac:chgData name="Paul Wayne Howell" userId="S::pwh45@nau.edu::73aa1722-a551-45ae-8bc1-e5c41fb0b78c" providerId="AD" clId="Web-{58FD0610-7247-4AB7-B6EF-8E1C30AA25C8}" dt="2023-04-13T23:44:41.223" v="176" actId="20577"/>
          <ac:spMkLst>
            <pc:docMk/>
            <pc:sldMk cId="2765888256" sldId="256"/>
            <ac:spMk id="18" creationId="{3463F1F6-E810-8942-8242-8AB925924B63}"/>
          </ac:spMkLst>
        </pc:spChg>
      </pc:sldChg>
    </pc:docChg>
  </pc:docChgLst>
  <pc:docChgLst>
    <pc:chgData name="Bryce Greenberg" userId="35f22195-bc5b-4701-b626-cebff0a3bda4" providerId="ADAL" clId="{C2A3AFFA-8875-4B1F-B3DA-B648D2AFC263}"/>
    <pc:docChg chg="modSld">
      <pc:chgData name="Bryce Greenberg" userId="35f22195-bc5b-4701-b626-cebff0a3bda4" providerId="ADAL" clId="{C2A3AFFA-8875-4B1F-B3DA-B648D2AFC263}" dt="2023-04-19T16:33:31.973" v="25" actId="1076"/>
      <pc:docMkLst>
        <pc:docMk/>
      </pc:docMkLst>
      <pc:sldChg chg="modSp mod">
        <pc:chgData name="Bryce Greenberg" userId="35f22195-bc5b-4701-b626-cebff0a3bda4" providerId="ADAL" clId="{C2A3AFFA-8875-4B1F-B3DA-B648D2AFC263}" dt="2023-04-19T16:33:31.973" v="25" actId="1076"/>
        <pc:sldMkLst>
          <pc:docMk/>
          <pc:sldMk cId="2765888256" sldId="256"/>
        </pc:sldMkLst>
        <pc:spChg chg="mod">
          <ac:chgData name="Bryce Greenberg" userId="35f22195-bc5b-4701-b626-cebff0a3bda4" providerId="ADAL" clId="{C2A3AFFA-8875-4B1F-B3DA-B648D2AFC263}" dt="2023-04-19T15:35:09.600" v="2" actId="14100"/>
          <ac:spMkLst>
            <pc:docMk/>
            <pc:sldMk cId="2765888256" sldId="256"/>
            <ac:spMk id="33" creationId="{77CFE7F5-BDF6-FC43-A324-CCE525A0F54E}"/>
          </ac:spMkLst>
        </pc:spChg>
        <pc:picChg chg="mod">
          <ac:chgData name="Bryce Greenberg" userId="35f22195-bc5b-4701-b626-cebff0a3bda4" providerId="ADAL" clId="{C2A3AFFA-8875-4B1F-B3DA-B648D2AFC263}" dt="2023-04-19T16:33:31.973" v="25" actId="1076"/>
          <ac:picMkLst>
            <pc:docMk/>
            <pc:sldMk cId="2765888256" sldId="256"/>
            <ac:picMk id="11" creationId="{C01695D0-1612-FCBF-0778-BF20D80965E8}"/>
          </ac:picMkLst>
        </pc:picChg>
        <pc:picChg chg="mod">
          <ac:chgData name="Bryce Greenberg" userId="35f22195-bc5b-4701-b626-cebff0a3bda4" providerId="ADAL" clId="{C2A3AFFA-8875-4B1F-B3DA-B648D2AFC263}" dt="2023-04-19T15:36:41.072" v="22" actId="14100"/>
          <ac:picMkLst>
            <pc:docMk/>
            <pc:sldMk cId="2765888256" sldId="256"/>
            <ac:picMk id="12" creationId="{F5DCC9AD-5A9C-6A1A-8082-A2B3AF0D6F80}"/>
          </ac:picMkLst>
        </pc:picChg>
        <pc:picChg chg="mod">
          <ac:chgData name="Bryce Greenberg" userId="35f22195-bc5b-4701-b626-cebff0a3bda4" providerId="ADAL" clId="{C2A3AFFA-8875-4B1F-B3DA-B648D2AFC263}" dt="2023-04-19T16:33:25.117" v="24" actId="1076"/>
          <ac:picMkLst>
            <pc:docMk/>
            <pc:sldMk cId="2765888256" sldId="256"/>
            <ac:picMk id="13" creationId="{F4F290EE-81B1-0E84-AE58-81C309BD3B06}"/>
          </ac:picMkLst>
        </pc:picChg>
        <pc:picChg chg="mod">
          <ac:chgData name="Bryce Greenberg" userId="35f22195-bc5b-4701-b626-cebff0a3bda4" providerId="ADAL" clId="{C2A3AFFA-8875-4B1F-B3DA-B648D2AFC263}" dt="2023-04-19T15:36:48.536" v="23" actId="1076"/>
          <ac:picMkLst>
            <pc:docMk/>
            <pc:sldMk cId="2765888256" sldId="256"/>
            <ac:picMk id="16" creationId="{7B32FFEB-E6E9-B736-A29D-43FF134DF85C}"/>
          </ac:picMkLst>
        </pc:picChg>
      </pc:sldChg>
    </pc:docChg>
  </pc:docChgLst>
  <pc:docChgLst>
    <pc:chgData name="Joshua Connor Hattaway" userId="S::jch467@nau.edu::cd8dd509-694e-450d-b3b9-fcbb32b42d5c" providerId="AD" clId="Web-{F8BA2E71-CAFF-4F6C-9A7B-7740CFF83C52}"/>
    <pc:docChg chg="modSld">
      <pc:chgData name="Joshua Connor Hattaway" userId="S::jch467@nau.edu::cd8dd509-694e-450d-b3b9-fcbb32b42d5c" providerId="AD" clId="Web-{F8BA2E71-CAFF-4F6C-9A7B-7740CFF83C52}" dt="2023-03-10T23:36:23.255" v="780" actId="1076"/>
      <pc:docMkLst>
        <pc:docMk/>
      </pc:docMkLst>
      <pc:sldChg chg="addSp delSp modSp">
        <pc:chgData name="Joshua Connor Hattaway" userId="S::jch467@nau.edu::cd8dd509-694e-450d-b3b9-fcbb32b42d5c" providerId="AD" clId="Web-{F8BA2E71-CAFF-4F6C-9A7B-7740CFF83C52}" dt="2023-03-10T23:36:23.255" v="780" actId="1076"/>
        <pc:sldMkLst>
          <pc:docMk/>
          <pc:sldMk cId="2765888256" sldId="256"/>
        </pc:sldMkLst>
        <pc:spChg chg="del mod">
          <ac:chgData name="Joshua Connor Hattaway" userId="S::jch467@nau.edu::cd8dd509-694e-450d-b3b9-fcbb32b42d5c" providerId="AD" clId="Web-{F8BA2E71-CAFF-4F6C-9A7B-7740CFF83C52}" dt="2023-03-10T23:10:56.861" v="255"/>
          <ac:spMkLst>
            <pc:docMk/>
            <pc:sldMk cId="2765888256" sldId="256"/>
            <ac:spMk id="2" creationId="{4241DCAD-1298-1D10-B020-E4C64E7B9D44}"/>
          </ac:spMkLst>
        </pc:spChg>
        <pc:spChg chg="mod">
          <ac:chgData name="Joshua Connor Hattaway" userId="S::jch467@nau.edu::cd8dd509-694e-450d-b3b9-fcbb32b42d5c" providerId="AD" clId="Web-{F8BA2E71-CAFF-4F6C-9A7B-7740CFF83C52}" dt="2023-03-10T23:12:45.145" v="265" actId="1076"/>
          <ac:spMkLst>
            <pc:docMk/>
            <pc:sldMk cId="2765888256" sldId="256"/>
            <ac:spMk id="4" creationId="{B3EDBB6F-6B35-B0E7-4B0B-182D84448BA6}"/>
          </ac:spMkLst>
        </pc:spChg>
        <pc:spChg chg="mod">
          <ac:chgData name="Joshua Connor Hattaway" userId="S::jch467@nau.edu::cd8dd509-694e-450d-b3b9-fcbb32b42d5c" providerId="AD" clId="Web-{F8BA2E71-CAFF-4F6C-9A7B-7740CFF83C52}" dt="2023-03-10T23:15:39.430" v="317" actId="20577"/>
          <ac:spMkLst>
            <pc:docMk/>
            <pc:sldMk cId="2765888256" sldId="256"/>
            <ac:spMk id="6" creationId="{D642CF64-2D16-F449-A9DC-5613AC8D92E6}"/>
          </ac:spMkLst>
        </pc:spChg>
        <pc:spChg chg="mod">
          <ac:chgData name="Joshua Connor Hattaway" userId="S::jch467@nau.edu::cd8dd509-694e-450d-b3b9-fcbb32b42d5c" providerId="AD" clId="Web-{F8BA2E71-CAFF-4F6C-9A7B-7740CFF83C52}" dt="2023-03-10T23:15:16.836" v="314" actId="20577"/>
          <ac:spMkLst>
            <pc:docMk/>
            <pc:sldMk cId="2765888256" sldId="256"/>
            <ac:spMk id="9" creationId="{199CE728-D159-834E-9FC9-F62FBD3B6DFE}"/>
          </ac:spMkLst>
        </pc:spChg>
        <pc:spChg chg="mod">
          <ac:chgData name="Joshua Connor Hattaway" userId="S::jch467@nau.edu::cd8dd509-694e-450d-b3b9-fcbb32b42d5c" providerId="AD" clId="Web-{F8BA2E71-CAFF-4F6C-9A7B-7740CFF83C52}" dt="2023-03-10T22:58:35.485" v="249" actId="20577"/>
          <ac:spMkLst>
            <pc:docMk/>
            <pc:sldMk cId="2765888256" sldId="256"/>
            <ac:spMk id="26" creationId="{9455778B-2A91-4EFD-A66F-C9F5CB54AA17}"/>
          </ac:spMkLst>
        </pc:spChg>
        <pc:spChg chg="mod">
          <ac:chgData name="Joshua Connor Hattaway" userId="S::jch467@nau.edu::cd8dd509-694e-450d-b3b9-fcbb32b42d5c" providerId="AD" clId="Web-{F8BA2E71-CAFF-4F6C-9A7B-7740CFF83C52}" dt="2023-03-10T23:31:05.123" v="691" actId="20577"/>
          <ac:spMkLst>
            <pc:docMk/>
            <pc:sldMk cId="2765888256" sldId="256"/>
            <ac:spMk id="52" creationId="{16FDEA0F-E87F-044D-B491-D80AD80FC8EB}"/>
          </ac:spMkLst>
        </pc:spChg>
        <pc:spChg chg="mod">
          <ac:chgData name="Joshua Connor Hattaway" userId="S::jch467@nau.edu::cd8dd509-694e-450d-b3b9-fcbb32b42d5c" providerId="AD" clId="Web-{F8BA2E71-CAFF-4F6C-9A7B-7740CFF83C52}" dt="2023-03-10T23:35:27.676" v="774" actId="20577"/>
          <ac:spMkLst>
            <pc:docMk/>
            <pc:sldMk cId="2765888256" sldId="256"/>
            <ac:spMk id="56" creationId="{EB3CDB43-C2A1-3344-86EF-7546AF36F2D1}"/>
          </ac:spMkLst>
        </pc:spChg>
        <pc:picChg chg="add del mod">
          <ac:chgData name="Joshua Connor Hattaway" userId="S::jch467@nau.edu::cd8dd509-694e-450d-b3b9-fcbb32b42d5c" providerId="AD" clId="Web-{F8BA2E71-CAFF-4F6C-9A7B-7740CFF83C52}" dt="2023-03-10T23:12:17.754" v="258"/>
          <ac:picMkLst>
            <pc:docMk/>
            <pc:sldMk cId="2765888256" sldId="256"/>
            <ac:picMk id="5" creationId="{1B90D235-D922-0E35-39F8-9BBBA0F061F4}"/>
          </ac:picMkLst>
        </pc:picChg>
        <pc:picChg chg="add mod">
          <ac:chgData name="Joshua Connor Hattaway" userId="S::jch467@nau.edu::cd8dd509-694e-450d-b3b9-fcbb32b42d5c" providerId="AD" clId="Web-{F8BA2E71-CAFF-4F6C-9A7B-7740CFF83C52}" dt="2023-03-10T23:12:35.567" v="263" actId="1076"/>
          <ac:picMkLst>
            <pc:docMk/>
            <pc:sldMk cId="2765888256" sldId="256"/>
            <ac:picMk id="7" creationId="{263E6694-F1C9-D2C9-BA9A-8540B8922846}"/>
          </ac:picMkLst>
        </pc:picChg>
        <pc:picChg chg="add mod">
          <ac:chgData name="Joshua Connor Hattaway" userId="S::jch467@nau.edu::cd8dd509-694e-450d-b3b9-fcbb32b42d5c" providerId="AD" clId="Web-{F8BA2E71-CAFF-4F6C-9A7B-7740CFF83C52}" dt="2023-03-10T23:36:23.255" v="780" actId="1076"/>
          <ac:picMkLst>
            <pc:docMk/>
            <pc:sldMk cId="2765888256" sldId="256"/>
            <ac:picMk id="8" creationId="{8FF58798-F9CB-AF45-A555-FE52E9E54C6C}"/>
          </ac:picMkLst>
        </pc:picChg>
      </pc:sldChg>
    </pc:docChg>
  </pc:docChgLst>
  <pc:docChgLst>
    <pc:chgData name="Wyatt Michael Watson" userId="S::wmw47@nau.edu::7d4ebdf7-9904-4cc3-927d-221c9f471ec8" providerId="AD" clId="Web-{B5712205-8476-4D2A-8740-4063E807E47A}"/>
    <pc:docChg chg="modSld">
      <pc:chgData name="Wyatt Michael Watson" userId="S::wmw47@nau.edu::7d4ebdf7-9904-4cc3-927d-221c9f471ec8" providerId="AD" clId="Web-{B5712205-8476-4D2A-8740-4063E807E47A}" dt="2023-04-17T19:37:01.434" v="12" actId="1076"/>
      <pc:docMkLst>
        <pc:docMk/>
      </pc:docMkLst>
      <pc:sldChg chg="addSp delSp modSp">
        <pc:chgData name="Wyatt Michael Watson" userId="S::wmw47@nau.edu::7d4ebdf7-9904-4cc3-927d-221c9f471ec8" providerId="AD" clId="Web-{B5712205-8476-4D2A-8740-4063E807E47A}" dt="2023-04-17T19:37:01.434" v="12" actId="1076"/>
        <pc:sldMkLst>
          <pc:docMk/>
          <pc:sldMk cId="2765888256" sldId="256"/>
        </pc:sldMkLst>
        <pc:picChg chg="del">
          <ac:chgData name="Wyatt Michael Watson" userId="S::wmw47@nau.edu::7d4ebdf7-9904-4cc3-927d-221c9f471ec8" providerId="AD" clId="Web-{B5712205-8476-4D2A-8740-4063E807E47A}" dt="2023-04-17T19:36:27.214" v="8"/>
          <ac:picMkLst>
            <pc:docMk/>
            <pc:sldMk cId="2765888256" sldId="256"/>
            <ac:picMk id="5" creationId="{20D11986-DEF7-5B42-12C9-710082F6D4BE}"/>
          </ac:picMkLst>
        </pc:picChg>
        <pc:picChg chg="add mod modCrop">
          <ac:chgData name="Wyatt Michael Watson" userId="S::wmw47@nau.edu::7d4ebdf7-9904-4cc3-927d-221c9f471ec8" providerId="AD" clId="Web-{B5712205-8476-4D2A-8740-4063E807E47A}" dt="2023-04-17T19:37:01.434" v="12" actId="1076"/>
          <ac:picMkLst>
            <pc:docMk/>
            <pc:sldMk cId="2765888256" sldId="256"/>
            <ac:picMk id="23" creationId="{6CE6712A-B24B-8158-9265-D01F99FF337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088045"/>
            <a:ext cx="34198560" cy="10823787"/>
          </a:xfrm>
        </p:spPr>
        <p:txBody>
          <a:bodyPr anchor="b"/>
          <a:lstStyle>
            <a:lvl1pPr algn="ctr">
              <a:defRPr sz="26400"/>
            </a:lvl1pPr>
          </a:lstStyle>
          <a:p>
            <a:r>
              <a:rPr lang="en-US"/>
              <a:t>Click to edit Master title style</a:t>
            </a:r>
          </a:p>
        </p:txBody>
      </p:sp>
      <p:sp>
        <p:nvSpPr>
          <p:cNvPr id="3" name="Subtitle 2"/>
          <p:cNvSpPr>
            <a:spLocks noGrp="1"/>
          </p:cNvSpPr>
          <p:nvPr>
            <p:ph type="subTitle" idx="1"/>
          </p:nvPr>
        </p:nvSpPr>
        <p:spPr>
          <a:xfrm>
            <a:off x="5029200" y="16329239"/>
            <a:ext cx="30175200" cy="7506121"/>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p>
        </p:txBody>
      </p:sp>
      <p:sp>
        <p:nvSpPr>
          <p:cNvPr id="4" name="Date Placeholder 3"/>
          <p:cNvSpPr>
            <a:spLocks noGrp="1"/>
          </p:cNvSpPr>
          <p:nvPr>
            <p:ph type="dt" sz="half" idx="10"/>
          </p:nvPr>
        </p:nvSpPr>
        <p:spPr/>
        <p:txBody>
          <a:bodyPr/>
          <a:lstStyle/>
          <a:p>
            <a:fld id="{37E677B0-419F-3346-AEA6-E537A8118DFA}"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9465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407051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655233"/>
            <a:ext cx="8675370" cy="263469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6062" y="1655233"/>
            <a:ext cx="25523190" cy="26346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8702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4089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7750819"/>
            <a:ext cx="34701480" cy="12932408"/>
          </a:xfrm>
        </p:spPr>
        <p:txBody>
          <a:bodyPr anchor="b"/>
          <a:lstStyle>
            <a:lvl1pPr>
              <a:defRPr sz="26400"/>
            </a:lvl1pPr>
          </a:lstStyle>
          <a:p>
            <a:r>
              <a:rPr lang="en-US"/>
              <a:t>Click to edit Master title style</a:t>
            </a:r>
          </a:p>
        </p:txBody>
      </p:sp>
      <p:sp>
        <p:nvSpPr>
          <p:cNvPr id="3" name="Text Placeholder 2"/>
          <p:cNvSpPr>
            <a:spLocks noGrp="1"/>
          </p:cNvSpPr>
          <p:nvPr>
            <p:ph type="body" idx="1"/>
          </p:nvPr>
        </p:nvSpPr>
        <p:spPr>
          <a:xfrm>
            <a:off x="2745107" y="20805572"/>
            <a:ext cx="34701480" cy="680084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E677B0-419F-3346-AEA6-E537A8118DFA}"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31463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60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03682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E677B0-419F-3346-AEA6-E537A8118DFA}"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51573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655240"/>
            <a:ext cx="34701480" cy="6009219"/>
          </a:xfrm>
        </p:spPr>
        <p:txBody>
          <a:bodyPr/>
          <a:lstStyle/>
          <a:p>
            <a:r>
              <a:rPr lang="en-US"/>
              <a:t>Click to edit Master title style</a:t>
            </a:r>
          </a:p>
        </p:txBody>
      </p:sp>
      <p:sp>
        <p:nvSpPr>
          <p:cNvPr id="3" name="Text Placeholder 2"/>
          <p:cNvSpPr>
            <a:spLocks noGrp="1"/>
          </p:cNvSpPr>
          <p:nvPr>
            <p:ph type="body" idx="1"/>
          </p:nvPr>
        </p:nvSpPr>
        <p:spPr>
          <a:xfrm>
            <a:off x="2771305" y="7621272"/>
            <a:ext cx="17020696"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1356340"/>
            <a:ext cx="17020696"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368262" y="7621272"/>
            <a:ext cx="17104520"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1356340"/>
            <a:ext cx="17104520"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E677B0-419F-3346-AEA6-E537A8118DFA}" type="datetimeFigureOut">
              <a:rPr lang="en-US" smtClean="0"/>
              <a:t>4/21/2023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1692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E677B0-419F-3346-AEA6-E537A8118DFA}" type="datetimeFigureOut">
              <a:rPr lang="en-US" smtClean="0"/>
              <a:t>4/21/2023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72922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677B0-419F-3346-AEA6-E537A8118DFA}" type="datetimeFigureOut">
              <a:rPr lang="en-US" smtClean="0"/>
              <a:t>4/21/2023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91606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Content Placeholder 2"/>
          <p:cNvSpPr>
            <a:spLocks noGrp="1"/>
          </p:cNvSpPr>
          <p:nvPr>
            <p:ph idx="1"/>
          </p:nvPr>
        </p:nvSpPr>
        <p:spPr>
          <a:xfrm>
            <a:off x="17104520" y="4476333"/>
            <a:ext cx="20368260" cy="22093767"/>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087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Picture Placeholder 2"/>
          <p:cNvSpPr>
            <a:spLocks noGrp="1" noChangeAspect="1"/>
          </p:cNvSpPr>
          <p:nvPr>
            <p:ph type="pic" idx="1"/>
          </p:nvPr>
        </p:nvSpPr>
        <p:spPr>
          <a:xfrm>
            <a:off x="17104520" y="4476333"/>
            <a:ext cx="20368260" cy="22093767"/>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88776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655240"/>
            <a:ext cx="34701480" cy="60092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66060" y="8276166"/>
            <a:ext cx="34701480" cy="197260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66060" y="28815460"/>
            <a:ext cx="9052560" cy="1655233"/>
          </a:xfrm>
          <a:prstGeom prst="rect">
            <a:avLst/>
          </a:prstGeom>
        </p:spPr>
        <p:txBody>
          <a:bodyPr vert="horz" lIns="91440" tIns="45720" rIns="91440" bIns="45720" rtlCol="0" anchor="ctr"/>
          <a:lstStyle>
            <a:lvl1pPr algn="l">
              <a:defRPr sz="5280">
                <a:solidFill>
                  <a:schemeClr val="tx1">
                    <a:tint val="75000"/>
                  </a:schemeClr>
                </a:solidFill>
              </a:defRPr>
            </a:lvl1pPr>
          </a:lstStyle>
          <a:p>
            <a:fld id="{37E677B0-419F-3346-AEA6-E537A8118DFA}" type="datetimeFigureOut">
              <a:rPr lang="en-US" smtClean="0"/>
              <a:t>4/21/2023</a:t>
            </a:fld>
            <a:endParaRPr lang="en-US"/>
          </a:p>
        </p:txBody>
      </p:sp>
      <p:sp>
        <p:nvSpPr>
          <p:cNvPr id="5" name="Footer Placeholder 4"/>
          <p:cNvSpPr>
            <a:spLocks noGrp="1"/>
          </p:cNvSpPr>
          <p:nvPr>
            <p:ph type="ftr" sz="quarter" idx="3"/>
          </p:nvPr>
        </p:nvSpPr>
        <p:spPr>
          <a:xfrm>
            <a:off x="13327380" y="28815460"/>
            <a:ext cx="13578840" cy="1655233"/>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28815460"/>
            <a:ext cx="9052560" cy="1655233"/>
          </a:xfrm>
          <a:prstGeom prst="rect">
            <a:avLst/>
          </a:prstGeom>
        </p:spPr>
        <p:txBody>
          <a:bodyPr vert="horz" lIns="91440" tIns="45720" rIns="91440" bIns="45720" rtlCol="0" anchor="ctr"/>
          <a:lstStyle>
            <a:lvl1pPr algn="r">
              <a:defRPr sz="5280">
                <a:solidFill>
                  <a:schemeClr val="tx1">
                    <a:tint val="75000"/>
                  </a:schemeClr>
                </a:solidFill>
              </a:defRPr>
            </a:lvl1pPr>
          </a:lstStyle>
          <a:p>
            <a:fld id="{5E424A69-0C1F-A24F-A5DA-82687E67AB2C}" type="slidenum">
              <a:rPr lang="en-US" smtClean="0"/>
              <a:t>‹#›</a:t>
            </a:fld>
            <a:endParaRPr lang="en-US"/>
          </a:p>
        </p:txBody>
      </p:sp>
    </p:spTree>
    <p:extLst>
      <p:ext uri="{BB962C8B-B14F-4D97-AF65-F5344CB8AC3E}">
        <p14:creationId xmlns:p14="http://schemas.microsoft.com/office/powerpoint/2010/main" val="3363507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BF9636B-809F-2140-9ABB-FED362148E3A}"/>
              </a:ext>
            </a:extLst>
          </p:cNvPr>
          <p:cNvSpPr/>
          <p:nvPr/>
        </p:nvSpPr>
        <p:spPr>
          <a:xfrm>
            <a:off x="0" y="-49556"/>
            <a:ext cx="40233600" cy="6181344"/>
          </a:xfrm>
          <a:prstGeom prst="rect">
            <a:avLst/>
          </a:prstGeom>
          <a:solidFill>
            <a:srgbClr val="083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42CF64-2D16-F449-A9DC-5613AC8D92E6}"/>
              </a:ext>
            </a:extLst>
          </p:cNvPr>
          <p:cNvSpPr txBox="1"/>
          <p:nvPr/>
        </p:nvSpPr>
        <p:spPr>
          <a:xfrm>
            <a:off x="5532112" y="390090"/>
            <a:ext cx="33432496" cy="1569660"/>
          </a:xfrm>
          <a:prstGeom prst="rect">
            <a:avLst/>
          </a:prstGeom>
          <a:noFill/>
        </p:spPr>
        <p:txBody>
          <a:bodyPr wrap="square" lIns="91440" tIns="45720" rIns="91440" bIns="45720" rtlCol="0" anchor="t">
            <a:spAutoFit/>
          </a:bodyPr>
          <a:lstStyle/>
          <a:p>
            <a:r>
              <a:rPr lang="en-US" sz="9600" b="1">
                <a:solidFill>
                  <a:schemeClr val="bg1"/>
                </a:solidFill>
                <a:latin typeface="Arial"/>
                <a:ea typeface="+mn-lt"/>
                <a:cs typeface="Arial"/>
              </a:rPr>
              <a:t>Honda Electric Vehicle Conversion Kit</a:t>
            </a:r>
          </a:p>
        </p:txBody>
      </p:sp>
      <p:sp>
        <p:nvSpPr>
          <p:cNvPr id="33" name="Shape 68">
            <a:extLst>
              <a:ext uri="{FF2B5EF4-FFF2-40B4-BE49-F238E27FC236}">
                <a16:creationId xmlns:a16="http://schemas.microsoft.com/office/drawing/2014/main" id="{77CFE7F5-BDF6-FC43-A324-CCE525A0F54E}"/>
              </a:ext>
            </a:extLst>
          </p:cNvPr>
          <p:cNvSpPr txBox="1"/>
          <p:nvPr/>
        </p:nvSpPr>
        <p:spPr>
          <a:xfrm>
            <a:off x="10596467" y="18814914"/>
            <a:ext cx="14094968" cy="11895971"/>
          </a:xfrm>
          <a:prstGeom prst="rect">
            <a:avLst/>
          </a:prstGeom>
          <a:solidFill>
            <a:schemeClr val="bg1"/>
          </a:solidFill>
          <a:ln>
            <a:noFill/>
          </a:ln>
        </p:spPr>
        <p:txBody>
          <a:bodyPr spcFirstLastPara="1" wrap="square" lIns="83806" tIns="83806" rIns="83806" bIns="83806" anchor="t" anchorCtr="0">
            <a:noAutofit/>
          </a:bodyPr>
          <a:lstStyle/>
          <a:p>
            <a:pPr marL="457200" indent="-457200" algn="just">
              <a:lnSpc>
                <a:spcPct val="115000"/>
              </a:lnSpc>
              <a:buFont typeface="Arial" panose="020B0604020202020204" pitchFamily="34" charset="0"/>
              <a:buChar char="•"/>
            </a:pPr>
            <a:r>
              <a:rPr lang="en-US" sz="3200" dirty="0">
                <a:latin typeface="Arial"/>
                <a:ea typeface="Oswald"/>
                <a:cs typeface="Arial"/>
              </a:rPr>
              <a:t>Driver's side mount bolts to subframe and two of </a:t>
            </a:r>
            <a:r>
              <a:rPr lang="en-US" sz="3200" dirty="0" err="1">
                <a:latin typeface="Arial"/>
                <a:ea typeface="Oswald"/>
                <a:cs typeface="Arial"/>
              </a:rPr>
              <a:t>Hasport's</a:t>
            </a:r>
            <a:r>
              <a:rPr lang="en-US" sz="3200" dirty="0">
                <a:latin typeface="Arial"/>
                <a:ea typeface="Oswald"/>
                <a:cs typeface="Arial"/>
              </a:rPr>
              <a:t> Kflip3 mounts, which hold a plate attached to the Tesla SDU.</a:t>
            </a:r>
          </a:p>
          <a:p>
            <a:pPr marL="457200" indent="-457200" algn="just">
              <a:lnSpc>
                <a:spcPct val="114999"/>
              </a:lnSpc>
              <a:buFont typeface="Arial" panose="020B0604020202020204" pitchFamily="34" charset="0"/>
              <a:buChar char="•"/>
            </a:pPr>
            <a:r>
              <a:rPr lang="en-US" sz="3200" dirty="0">
                <a:latin typeface="Arial"/>
                <a:ea typeface="Oswald"/>
                <a:cs typeface="Arial"/>
              </a:rPr>
              <a:t>Passenger's side mount bolts to subframe and the factory driver's side mount on the SDU.</a:t>
            </a:r>
          </a:p>
          <a:p>
            <a:pPr marL="457200" indent="-457200" algn="just">
              <a:lnSpc>
                <a:spcPct val="114999"/>
              </a:lnSpc>
              <a:buFont typeface="Arial" panose="020B0604020202020204" pitchFamily="34" charset="0"/>
              <a:buChar char="•"/>
            </a:pPr>
            <a:r>
              <a:rPr lang="en-US" sz="3200" dirty="0">
                <a:solidFill>
                  <a:srgbClr val="202124"/>
                </a:solidFill>
                <a:latin typeface="Roboto"/>
                <a:ea typeface="Roboto"/>
                <a:cs typeface="Roboto"/>
              </a:rPr>
              <a:t>Consumer friendly modifications were made to the Tesla SDU oiling system to accommodate the use of an external pump [3], [4], as well as maintaining simple mounting and plumbing of the cooling system</a:t>
            </a:r>
            <a:endParaRPr lang="en-US" sz="3200" dirty="0">
              <a:latin typeface="Arial"/>
              <a:ea typeface="Oswald"/>
              <a:cs typeface="Arial"/>
              <a:sym typeface="Oswald"/>
            </a:endParaRPr>
          </a:p>
          <a:p>
            <a:pPr marL="457200" indent="-457200" algn="just">
              <a:lnSpc>
                <a:spcPct val="114999"/>
              </a:lnSpc>
              <a:buFont typeface="Arial" panose="020B0604020202020204" pitchFamily="34" charset="0"/>
              <a:buChar char="•"/>
            </a:pPr>
            <a:r>
              <a:rPr lang="en-US" sz="3200" dirty="0">
                <a:latin typeface="Arial"/>
                <a:ea typeface="Oswald"/>
                <a:cs typeface="Arial"/>
              </a:rPr>
              <a:t>Main battery storage holds 5 Chrysler Pacifica hybrid batteries in the original fuel tank location, with an additional battery stored inside the original exhaust pipe tunnel. </a:t>
            </a:r>
          </a:p>
          <a:p>
            <a:pPr marL="457200" indent="-457200" algn="just">
              <a:lnSpc>
                <a:spcPct val="114999"/>
              </a:lnSpc>
              <a:buFont typeface="Arial" panose="020B0604020202020204" pitchFamily="34" charset="0"/>
              <a:buChar char="•"/>
            </a:pPr>
            <a:r>
              <a:rPr lang="en-US" sz="3200" dirty="0">
                <a:latin typeface="Arial"/>
                <a:ea typeface="Oswald"/>
                <a:cs typeface="Arial"/>
                <a:sym typeface="Oswald"/>
              </a:rPr>
              <a:t>Achieved a battery capacity of 16 kWh which is expected to deliver the required 100-mile range</a:t>
            </a:r>
          </a:p>
          <a:p>
            <a:pPr marL="457200" indent="-457200" algn="just">
              <a:lnSpc>
                <a:spcPct val="114999"/>
              </a:lnSpc>
              <a:buFont typeface="Arial" panose="020B0604020202020204" pitchFamily="34" charset="0"/>
              <a:buChar char="•"/>
            </a:pPr>
            <a:r>
              <a:rPr lang="en-US" sz="3200" dirty="0">
                <a:latin typeface="Arial"/>
                <a:ea typeface="Oswald"/>
                <a:cs typeface="Arial"/>
              </a:rPr>
              <a:t>Made new mounts for coolant pumps and fluid reservoirs using existing mount points.</a:t>
            </a:r>
          </a:p>
          <a:p>
            <a:pPr marL="457200" indent="-457200" algn="just">
              <a:lnSpc>
                <a:spcPct val="114999"/>
              </a:lnSpc>
              <a:buFont typeface="Arial" panose="020B0604020202020204" pitchFamily="34" charset="0"/>
              <a:buChar char="•"/>
            </a:pPr>
            <a:r>
              <a:rPr lang="en-US" sz="3200" dirty="0">
                <a:latin typeface="Arial"/>
                <a:ea typeface="Oswald"/>
                <a:cs typeface="Arial"/>
              </a:rPr>
              <a:t>Upgraded the vacuum brake booster to an </a:t>
            </a:r>
            <a:r>
              <a:rPr lang="en-US" sz="3200" dirty="0" err="1">
                <a:latin typeface="Arial"/>
                <a:ea typeface="Oswald"/>
                <a:cs typeface="Arial"/>
              </a:rPr>
              <a:t>iBosch</a:t>
            </a:r>
            <a:r>
              <a:rPr lang="en-US" sz="3200" dirty="0">
                <a:latin typeface="Arial"/>
                <a:ea typeface="Oswald"/>
                <a:cs typeface="Arial"/>
              </a:rPr>
              <a:t> electric brake booster [5], already widely used in consumer electric vehicles.</a:t>
            </a:r>
            <a:endParaRPr lang="en-US" sz="3200" dirty="0">
              <a:highlight>
                <a:srgbClr val="FFFF00"/>
              </a:highlight>
              <a:latin typeface="Arial"/>
              <a:ea typeface="Oswald"/>
              <a:cs typeface="Arial"/>
            </a:endParaRPr>
          </a:p>
          <a:p>
            <a:pPr marL="457200" indent="-457200" algn="just">
              <a:lnSpc>
                <a:spcPct val="114999"/>
              </a:lnSpc>
              <a:buFont typeface="Arial" panose="020B0604020202020204" pitchFamily="34" charset="0"/>
              <a:buChar char="•"/>
            </a:pPr>
            <a:r>
              <a:rPr lang="en-US" sz="3200" dirty="0">
                <a:latin typeface="Arial"/>
                <a:ea typeface="Oswald"/>
                <a:cs typeface="Arial"/>
              </a:rPr>
              <a:t>The project vehicle gained about 300 lb and weighs in at about 2800 lb</a:t>
            </a:r>
          </a:p>
          <a:p>
            <a:pPr marL="457200" indent="-457200" algn="just">
              <a:lnSpc>
                <a:spcPct val="114999"/>
              </a:lnSpc>
              <a:buFont typeface="Arial" panose="020B0604020202020204" pitchFamily="34" charset="0"/>
              <a:buChar char="•"/>
            </a:pPr>
            <a:r>
              <a:rPr lang="en-US" sz="3200" dirty="0">
                <a:latin typeface="Arial"/>
                <a:ea typeface="Oswald"/>
                <a:cs typeface="Arial"/>
              </a:rPr>
              <a:t>The kit is entirely bolt in, with no body or frame modifications needed, and has been confirmed to fit directly into a Honda Civic and Acura Integra</a:t>
            </a:r>
          </a:p>
          <a:p>
            <a:pPr marL="457200" indent="-457200" algn="just">
              <a:lnSpc>
                <a:spcPct val="114999"/>
              </a:lnSpc>
              <a:buFont typeface="Arial" panose="020B0604020202020204" pitchFamily="34" charset="0"/>
              <a:buChar char="•"/>
            </a:pPr>
            <a:r>
              <a:rPr lang="en-US" sz="3200" dirty="0">
                <a:latin typeface="Arial"/>
                <a:ea typeface="Oswald"/>
                <a:cs typeface="Arial"/>
              </a:rPr>
              <a:t>A manufacturing cost of only about $300 has been achieved, far below the required $1000</a:t>
            </a:r>
          </a:p>
          <a:p>
            <a:pPr marL="457200" indent="-457200" algn="just">
              <a:lnSpc>
                <a:spcPct val="114999"/>
              </a:lnSpc>
              <a:buFont typeface="Arial" panose="020B0604020202020204" pitchFamily="34" charset="0"/>
              <a:buChar char="•"/>
            </a:pPr>
            <a:endParaRPr lang="en-US" sz="3200" dirty="0">
              <a:latin typeface="Arial"/>
              <a:ea typeface="Oswald"/>
              <a:cs typeface="Arial"/>
            </a:endParaRPr>
          </a:p>
          <a:p>
            <a:pPr marL="457200" indent="-457200" algn="just">
              <a:lnSpc>
                <a:spcPct val="114999"/>
              </a:lnSpc>
              <a:buFont typeface="Arial" panose="020B0604020202020204" pitchFamily="34" charset="0"/>
              <a:buChar char="•"/>
            </a:pPr>
            <a:endParaRPr lang="en-US" sz="3200" dirty="0">
              <a:latin typeface="Arial"/>
              <a:ea typeface="Oswald"/>
              <a:cs typeface="Arial"/>
            </a:endParaRPr>
          </a:p>
        </p:txBody>
      </p:sp>
      <p:sp>
        <p:nvSpPr>
          <p:cNvPr id="9" name="TextBox 8">
            <a:extLst>
              <a:ext uri="{FF2B5EF4-FFF2-40B4-BE49-F238E27FC236}">
                <a16:creationId xmlns:a16="http://schemas.microsoft.com/office/drawing/2014/main" id="{199CE728-D159-834E-9FC9-F62FBD3B6DFE}"/>
              </a:ext>
            </a:extLst>
          </p:cNvPr>
          <p:cNvSpPr txBox="1"/>
          <p:nvPr/>
        </p:nvSpPr>
        <p:spPr>
          <a:xfrm>
            <a:off x="5532112" y="3928355"/>
            <a:ext cx="28256244" cy="1754326"/>
          </a:xfrm>
          <a:prstGeom prst="rect">
            <a:avLst/>
          </a:prstGeom>
          <a:noFill/>
        </p:spPr>
        <p:txBody>
          <a:bodyPr wrap="square" lIns="91440" tIns="45720" rIns="91440" bIns="45720" rtlCol="0" anchor="t">
            <a:spAutoFit/>
          </a:bodyPr>
          <a:lstStyle/>
          <a:p>
            <a:r>
              <a:rPr lang="en-US" sz="5400">
                <a:solidFill>
                  <a:srgbClr val="FBCE20"/>
                </a:solidFill>
                <a:latin typeface="Arial"/>
                <a:cs typeface="Arial"/>
              </a:rPr>
              <a:t>Department of Mechanical Engineering, College of Engineering, Informatics, and Applied Sciences, Northern Arizona University, Flagstaff, AZ 86001</a:t>
            </a:r>
            <a:endParaRPr lang="en-US" sz="5400">
              <a:solidFill>
                <a:srgbClr val="FBCE20"/>
              </a:solidFill>
              <a:latin typeface="Arial"/>
              <a:ea typeface="Oswald"/>
              <a:cs typeface="Arial"/>
            </a:endParaRPr>
          </a:p>
        </p:txBody>
      </p:sp>
      <p:sp>
        <p:nvSpPr>
          <p:cNvPr id="10" name="TextBox 9">
            <a:extLst>
              <a:ext uri="{FF2B5EF4-FFF2-40B4-BE49-F238E27FC236}">
                <a16:creationId xmlns:a16="http://schemas.microsoft.com/office/drawing/2014/main" id="{C3863D5C-B706-1A48-8A0A-585D2FB84CE3}"/>
              </a:ext>
            </a:extLst>
          </p:cNvPr>
          <p:cNvSpPr txBox="1"/>
          <p:nvPr/>
        </p:nvSpPr>
        <p:spPr>
          <a:xfrm>
            <a:off x="5532112" y="2218235"/>
            <a:ext cx="33432496" cy="1754326"/>
          </a:xfrm>
          <a:prstGeom prst="rect">
            <a:avLst/>
          </a:prstGeom>
          <a:noFill/>
        </p:spPr>
        <p:txBody>
          <a:bodyPr wrap="square" lIns="91440" tIns="45720" rIns="91440" bIns="45720" rtlCol="0" anchor="t">
            <a:spAutoFit/>
          </a:bodyPr>
          <a:lstStyle/>
          <a:p>
            <a:r>
              <a:rPr lang="en-US" sz="5400" dirty="0">
                <a:solidFill>
                  <a:srgbClr val="FBCE20"/>
                </a:solidFill>
                <a:latin typeface="Arial"/>
                <a:ea typeface="Droid Serif"/>
                <a:cs typeface="Arial"/>
                <a:sym typeface="Droid Serif"/>
              </a:rPr>
              <a:t>David Brooks        , Bryce Greenberg        , Joshua Hattaway      ,</a:t>
            </a:r>
            <a:endParaRPr lang="en-US" sz="6700" dirty="0">
              <a:solidFill>
                <a:srgbClr val="000000"/>
              </a:solidFill>
              <a:latin typeface="Calibri" panose="020F0502020204030204"/>
              <a:ea typeface="Droid Serif"/>
              <a:cs typeface="Calibri"/>
              <a:sym typeface="Droid Serif"/>
            </a:endParaRPr>
          </a:p>
          <a:p>
            <a:r>
              <a:rPr lang="en-US" sz="5400" dirty="0">
                <a:solidFill>
                  <a:srgbClr val="FBCE20"/>
                </a:solidFill>
                <a:latin typeface="Arial"/>
                <a:ea typeface="Droid Serif"/>
                <a:cs typeface="Arial"/>
                <a:sym typeface="Droid Serif"/>
              </a:rPr>
              <a:t>Paul Howell         , Wyatt Watson </a:t>
            </a:r>
            <a:endParaRPr lang="en-US" sz="6700" dirty="0">
              <a:cs typeface="Calibri"/>
            </a:endParaRPr>
          </a:p>
        </p:txBody>
      </p:sp>
      <p:sp>
        <p:nvSpPr>
          <p:cNvPr id="18" name="Shape 68">
            <a:extLst>
              <a:ext uri="{FF2B5EF4-FFF2-40B4-BE49-F238E27FC236}">
                <a16:creationId xmlns:a16="http://schemas.microsoft.com/office/drawing/2014/main" id="{3463F1F6-E810-8942-8242-8AB925924B63}"/>
              </a:ext>
            </a:extLst>
          </p:cNvPr>
          <p:cNvSpPr txBox="1"/>
          <p:nvPr/>
        </p:nvSpPr>
        <p:spPr>
          <a:xfrm>
            <a:off x="1022986" y="7704700"/>
            <a:ext cx="9000266" cy="10682745"/>
          </a:xfrm>
          <a:prstGeom prst="rect">
            <a:avLst/>
          </a:prstGeom>
          <a:solidFill>
            <a:schemeClr val="bg1"/>
          </a:solidFill>
          <a:ln>
            <a:noFill/>
          </a:ln>
        </p:spPr>
        <p:txBody>
          <a:bodyPr spcFirstLastPara="1" wrap="square" lIns="83806" tIns="83806" rIns="83806" bIns="83806" anchor="t" anchorCtr="0">
            <a:noAutofit/>
          </a:bodyPr>
          <a:lstStyle/>
          <a:p>
            <a:pPr algn="just">
              <a:lnSpc>
                <a:spcPct val="114999"/>
              </a:lnSpc>
            </a:pPr>
            <a:r>
              <a:rPr lang="en-US" sz="3200" dirty="0">
                <a:ea typeface="+mn-lt"/>
                <a:cs typeface="+mn-lt"/>
                <a:sym typeface="Oswald"/>
              </a:rPr>
              <a:t>The Honda EV Conversion Kit Capstone project aims to manufacture mounts to convert a range of late 1990’s Honda vehicles into electric vehicles (EVs). </a:t>
            </a:r>
            <a:r>
              <a:rPr lang="en-US" sz="3200" dirty="0">
                <a:ea typeface="+mn-lt"/>
                <a:cs typeface="+mn-lt"/>
              </a:rPr>
              <a:t>The kit will be sold by the project’s sponsor company, </a:t>
            </a:r>
            <a:r>
              <a:rPr lang="en-US" sz="3200" dirty="0" err="1">
                <a:ea typeface="+mn-lt"/>
                <a:cs typeface="+mn-lt"/>
              </a:rPr>
              <a:t>Hasport</a:t>
            </a:r>
            <a:r>
              <a:rPr lang="en-US" sz="3200" dirty="0">
                <a:ea typeface="+mn-lt"/>
                <a:cs typeface="+mn-lt"/>
              </a:rPr>
              <a:t> Performance Inc., and includes mounting solutions for a Tesla small drive unit (SDU), Chrysler Pacifica hybrid batteries, coolant pump, and oil pump</a:t>
            </a:r>
            <a:r>
              <a:rPr lang="en-US" sz="3200" dirty="0">
                <a:ea typeface="+mn-lt"/>
                <a:cs typeface="+mn-lt"/>
                <a:sym typeface="Oswald"/>
              </a:rPr>
              <a:t>.</a:t>
            </a:r>
          </a:p>
          <a:p>
            <a:pPr algn="just">
              <a:lnSpc>
                <a:spcPct val="114999"/>
              </a:lnSpc>
            </a:pPr>
            <a:endParaRPr lang="en-US" sz="3200" dirty="0">
              <a:ea typeface="+mn-lt"/>
              <a:cs typeface="+mn-lt"/>
              <a:sym typeface="Oswald"/>
            </a:endParaRPr>
          </a:p>
          <a:p>
            <a:pPr algn="just">
              <a:lnSpc>
                <a:spcPct val="114999"/>
              </a:lnSpc>
            </a:pPr>
            <a:r>
              <a:rPr lang="en-US" sz="3200" dirty="0">
                <a:ea typeface="+mn-lt"/>
                <a:cs typeface="+mn-lt"/>
                <a:sym typeface="Oswald"/>
              </a:rPr>
              <a:t>The group’s motivation for the project stems from a passion for automotive work and a desire to make EV’s more accessible to the average driver [1]. To design the mount kit, the team took a 1998 Honda Del Sol, provided by </a:t>
            </a:r>
            <a:r>
              <a:rPr lang="en-US" sz="3200" dirty="0" err="1">
                <a:ea typeface="+mn-lt"/>
                <a:cs typeface="+mn-lt"/>
                <a:sym typeface="Oswald"/>
              </a:rPr>
              <a:t>Hasport</a:t>
            </a:r>
            <a:r>
              <a:rPr lang="en-US" sz="3200" dirty="0">
                <a:ea typeface="+mn-lt"/>
                <a:cs typeface="+mn-lt"/>
                <a:sym typeface="Oswald"/>
              </a:rPr>
              <a:t> Performance, and used SolidWorks to design brackets. These brackets utilize existing mount points in the vehicle. This approach allows car enthusiasts to perform an electric conversion for a range of late 1990’s Honda vehicles without irreversible modification.  </a:t>
            </a:r>
            <a:endParaRPr lang="en-US" sz="3200" dirty="0">
              <a:ea typeface="+mn-lt"/>
              <a:cs typeface="+mn-lt"/>
            </a:endParaRPr>
          </a:p>
        </p:txBody>
      </p:sp>
      <p:sp>
        <p:nvSpPr>
          <p:cNvPr id="17" name="Shape 63">
            <a:extLst>
              <a:ext uri="{FF2B5EF4-FFF2-40B4-BE49-F238E27FC236}">
                <a16:creationId xmlns:a16="http://schemas.microsoft.com/office/drawing/2014/main" id="{D4FA2EE0-800B-4C4F-9CE5-566078DE4E21}"/>
              </a:ext>
            </a:extLst>
          </p:cNvPr>
          <p:cNvSpPr txBox="1"/>
          <p:nvPr/>
        </p:nvSpPr>
        <p:spPr>
          <a:xfrm>
            <a:off x="1022664" y="6671023"/>
            <a:ext cx="9033152" cy="92829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Abstract</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pic>
        <p:nvPicPr>
          <p:cNvPr id="21" name="Picture 20">
            <a:extLst>
              <a:ext uri="{FF2B5EF4-FFF2-40B4-BE49-F238E27FC236}">
                <a16:creationId xmlns:a16="http://schemas.microsoft.com/office/drawing/2014/main" id="{C62D080D-52BD-5A44-BE21-B28F322DB081}"/>
              </a:ext>
            </a:extLst>
          </p:cNvPr>
          <p:cNvPicPr>
            <a:picLocks noChangeAspect="1"/>
          </p:cNvPicPr>
          <p:nvPr/>
        </p:nvPicPr>
        <p:blipFill>
          <a:blip r:embed="rId2"/>
          <a:srcRect/>
          <a:stretch/>
        </p:blipFill>
        <p:spPr>
          <a:xfrm>
            <a:off x="498789" y="525941"/>
            <a:ext cx="4538487" cy="4325744"/>
          </a:xfrm>
          <a:prstGeom prst="rect">
            <a:avLst/>
          </a:prstGeom>
        </p:spPr>
      </p:pic>
      <p:sp>
        <p:nvSpPr>
          <p:cNvPr id="24" name="Shape 63">
            <a:extLst>
              <a:ext uri="{FF2B5EF4-FFF2-40B4-BE49-F238E27FC236}">
                <a16:creationId xmlns:a16="http://schemas.microsoft.com/office/drawing/2014/main" id="{B372B3D2-5966-644C-B559-B2F5592F0C08}"/>
              </a:ext>
            </a:extLst>
          </p:cNvPr>
          <p:cNvSpPr txBox="1"/>
          <p:nvPr/>
        </p:nvSpPr>
        <p:spPr>
          <a:xfrm>
            <a:off x="10615876" y="6605266"/>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Methods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29" name="Shape 63">
            <a:extLst>
              <a:ext uri="{FF2B5EF4-FFF2-40B4-BE49-F238E27FC236}">
                <a16:creationId xmlns:a16="http://schemas.microsoft.com/office/drawing/2014/main" id="{CFEB8CDB-2F46-5847-BD01-970E8AC7FF18}"/>
              </a:ext>
            </a:extLst>
          </p:cNvPr>
          <p:cNvSpPr txBox="1"/>
          <p:nvPr/>
        </p:nvSpPr>
        <p:spPr>
          <a:xfrm>
            <a:off x="10674895" y="17874535"/>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Results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30" name="Shape 68">
            <a:extLst>
              <a:ext uri="{FF2B5EF4-FFF2-40B4-BE49-F238E27FC236}">
                <a16:creationId xmlns:a16="http://schemas.microsoft.com/office/drawing/2014/main" id="{B5EE25DB-2A8F-704E-9FF7-9771B5D83101}"/>
              </a:ext>
            </a:extLst>
          </p:cNvPr>
          <p:cNvSpPr txBox="1"/>
          <p:nvPr/>
        </p:nvSpPr>
        <p:spPr>
          <a:xfrm>
            <a:off x="19497324" y="7961995"/>
            <a:ext cx="20083800" cy="5872625"/>
          </a:xfrm>
          <a:prstGeom prst="rect">
            <a:avLst/>
          </a:prstGeom>
          <a:noFill/>
          <a:ln>
            <a:noFill/>
          </a:ln>
        </p:spPr>
        <p:txBody>
          <a:bodyPr spcFirstLastPara="1" wrap="square" lIns="83806" tIns="83806" rIns="83806" bIns="83806" anchor="t" anchorCtr="0">
            <a:noAutofit/>
          </a:bodyPr>
          <a:lstStyle/>
          <a:p>
            <a:pPr>
              <a:lnSpc>
                <a:spcPct val="115000"/>
              </a:lnSpc>
            </a:pPr>
            <a:endParaRPr sz="2200">
              <a:latin typeface="Arial" panose="020B0604020202020204" pitchFamily="34" charset="0"/>
              <a:ea typeface="Oswald"/>
              <a:cs typeface="Arial" panose="020B0604020202020204" pitchFamily="34" charset="0"/>
              <a:sym typeface="Oswald"/>
            </a:endParaRPr>
          </a:p>
        </p:txBody>
      </p:sp>
      <p:sp>
        <p:nvSpPr>
          <p:cNvPr id="32" name="Shape 68">
            <a:extLst>
              <a:ext uri="{FF2B5EF4-FFF2-40B4-BE49-F238E27FC236}">
                <a16:creationId xmlns:a16="http://schemas.microsoft.com/office/drawing/2014/main" id="{A6BAED58-4C1F-A14A-A44E-084F6FEC7936}"/>
              </a:ext>
            </a:extLst>
          </p:cNvPr>
          <p:cNvSpPr txBox="1"/>
          <p:nvPr/>
        </p:nvSpPr>
        <p:spPr>
          <a:xfrm>
            <a:off x="21618732" y="7961994"/>
            <a:ext cx="17254347" cy="3669174"/>
          </a:xfrm>
          <a:prstGeom prst="rect">
            <a:avLst/>
          </a:prstGeom>
          <a:noFill/>
          <a:ln>
            <a:noFill/>
          </a:ln>
        </p:spPr>
        <p:txBody>
          <a:bodyPr spcFirstLastPara="1" wrap="square" lIns="83806" tIns="83806" rIns="83806" bIns="83806" anchor="t" anchorCtr="0">
            <a:noAutofit/>
          </a:bodyPr>
          <a:lstStyle/>
          <a:p>
            <a:pPr>
              <a:lnSpc>
                <a:spcPct val="115000"/>
              </a:lnSpc>
            </a:pPr>
            <a:endParaRPr sz="2200">
              <a:latin typeface="Arial" panose="020B0604020202020204" pitchFamily="34" charset="0"/>
              <a:ea typeface="Oswald"/>
              <a:cs typeface="Arial" panose="020B0604020202020204" pitchFamily="34" charset="0"/>
              <a:sym typeface="Oswald"/>
            </a:endParaRPr>
          </a:p>
        </p:txBody>
      </p:sp>
      <p:sp>
        <p:nvSpPr>
          <p:cNvPr id="52" name="Rectangle 51">
            <a:extLst>
              <a:ext uri="{FF2B5EF4-FFF2-40B4-BE49-F238E27FC236}">
                <a16:creationId xmlns:a16="http://schemas.microsoft.com/office/drawing/2014/main" id="{16FDEA0F-E87F-044D-B491-D80AD80FC8EB}"/>
              </a:ext>
            </a:extLst>
          </p:cNvPr>
          <p:cNvSpPr/>
          <p:nvPr/>
        </p:nvSpPr>
        <p:spPr>
          <a:xfrm>
            <a:off x="10615876" y="7712987"/>
            <a:ext cx="14036345" cy="5393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endParaRPr lang="en-US" sz="3200" b="0" i="0">
              <a:solidFill>
                <a:srgbClr val="202124"/>
              </a:solidFill>
              <a:effectLst/>
              <a:latin typeface="Roboto" panose="02000000000000000000" pitchFamily="2" charset="0"/>
              <a:ea typeface="Roboto"/>
              <a:cs typeface="Roboto"/>
            </a:endParaRPr>
          </a:p>
          <a:p>
            <a:pPr marL="457200" indent="-457200" algn="just">
              <a:buFont typeface="Arial" panose="020B0604020202020204" pitchFamily="34" charset="0"/>
              <a:buChar char="•"/>
            </a:pPr>
            <a:r>
              <a:rPr lang="en-US" sz="3200" dirty="0">
                <a:solidFill>
                  <a:srgbClr val="202124"/>
                </a:solidFill>
                <a:latin typeface="Roboto"/>
                <a:ea typeface="Roboto"/>
                <a:cs typeface="Roboto"/>
              </a:rPr>
              <a:t>.188" thick sheet steel was used for all components. The sheet steel was cut using a laser cutter and bent using a sheet metal bender. All welds were MIG welds.</a:t>
            </a:r>
          </a:p>
          <a:p>
            <a:pPr marL="457200" indent="-457200" algn="just">
              <a:buFont typeface="Arial" panose="020B0604020202020204" pitchFamily="34" charset="0"/>
              <a:buChar char="•"/>
            </a:pPr>
            <a:r>
              <a:rPr lang="en-US" sz="3200" dirty="0">
                <a:solidFill>
                  <a:srgbClr val="202124"/>
                </a:solidFill>
                <a:latin typeface="Roboto"/>
                <a:ea typeface="Roboto"/>
                <a:cs typeface="Roboto"/>
              </a:rPr>
              <a:t>Measurements in the engine bay and gas tank were taken using a FARO arm, and the remaining measurements were taken using a combination of tape measures and calipers. </a:t>
            </a:r>
          </a:p>
          <a:p>
            <a:pPr marL="457200" indent="-457200" algn="just">
              <a:buFont typeface="Arial" panose="020B0604020202020204" pitchFamily="34" charset="0"/>
              <a:buChar char="•"/>
            </a:pPr>
            <a:r>
              <a:rPr lang="en-US" sz="3200" dirty="0">
                <a:solidFill>
                  <a:srgbClr val="202124"/>
                </a:solidFill>
                <a:latin typeface="Roboto"/>
                <a:ea typeface="Roboto"/>
                <a:cs typeface="Roboto"/>
              </a:rPr>
              <a:t>Stress test analyses were performed at all locations where high stress was anticipated, such as the bunny ears holding the motor.</a:t>
            </a:r>
          </a:p>
          <a:p>
            <a:pPr marL="457200" indent="-457200" algn="just">
              <a:buFont typeface="Arial" panose="020B0604020202020204" pitchFamily="34" charset="0"/>
              <a:buChar char="•"/>
            </a:pPr>
            <a:r>
              <a:rPr lang="en-US" sz="3200" dirty="0">
                <a:solidFill>
                  <a:srgbClr val="202124"/>
                </a:solidFill>
                <a:latin typeface="Roboto"/>
                <a:ea typeface="Roboto"/>
                <a:cs typeface="Roboto"/>
              </a:rPr>
              <a:t>Test customer requirements via bench tests on electronics, then road test the vehicle to verify range</a:t>
            </a:r>
          </a:p>
          <a:p>
            <a:pPr marL="457200" indent="-457200">
              <a:buFont typeface="Arial" panose="020B0604020202020204" pitchFamily="34" charset="0"/>
              <a:buChar char="•"/>
            </a:pPr>
            <a:endParaRPr lang="en-US" sz="3200">
              <a:solidFill>
                <a:srgbClr val="202124"/>
              </a:solidFill>
              <a:latin typeface="Roboto"/>
              <a:ea typeface="Roboto"/>
              <a:cs typeface="Roboto"/>
            </a:endParaRPr>
          </a:p>
        </p:txBody>
      </p:sp>
      <p:sp>
        <p:nvSpPr>
          <p:cNvPr id="46" name="Shape 63">
            <a:extLst>
              <a:ext uri="{FF2B5EF4-FFF2-40B4-BE49-F238E27FC236}">
                <a16:creationId xmlns:a16="http://schemas.microsoft.com/office/drawing/2014/main" id="{98D00785-3B22-8445-BFB6-F2B6486DFEB4}"/>
              </a:ext>
            </a:extLst>
          </p:cNvPr>
          <p:cNvSpPr txBox="1"/>
          <p:nvPr/>
        </p:nvSpPr>
        <p:spPr>
          <a:xfrm>
            <a:off x="25139127" y="6671023"/>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Conclusion</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48" name="Shape 68">
            <a:extLst>
              <a:ext uri="{FF2B5EF4-FFF2-40B4-BE49-F238E27FC236}">
                <a16:creationId xmlns:a16="http://schemas.microsoft.com/office/drawing/2014/main" id="{5AABC876-F20B-F148-8B9C-C3B6EBAEC0D5}"/>
              </a:ext>
            </a:extLst>
          </p:cNvPr>
          <p:cNvSpPr txBox="1"/>
          <p:nvPr/>
        </p:nvSpPr>
        <p:spPr>
          <a:xfrm>
            <a:off x="25139127" y="7704700"/>
            <a:ext cx="14149593" cy="5281252"/>
          </a:xfrm>
          <a:prstGeom prst="rect">
            <a:avLst/>
          </a:prstGeom>
          <a:solidFill>
            <a:schemeClr val="bg1"/>
          </a:solidFill>
          <a:ln>
            <a:noFill/>
          </a:ln>
        </p:spPr>
        <p:txBody>
          <a:bodyPr spcFirstLastPara="1" wrap="square" lIns="83806" tIns="83806" rIns="83806" bIns="83806" anchor="t" anchorCtr="0">
            <a:noAutofit/>
          </a:bodyPr>
          <a:lstStyle/>
          <a:p>
            <a:pPr algn="just">
              <a:lnSpc>
                <a:spcPct val="115000"/>
              </a:lnSpc>
            </a:pPr>
            <a:r>
              <a:rPr lang="en-US" sz="3200" dirty="0">
                <a:latin typeface="Arial"/>
                <a:ea typeface="Oswald"/>
                <a:cs typeface="Arial"/>
              </a:rPr>
              <a:t>The conversion kit's success will help consumers convert a series of late 1990's Honda vehicles into EVs. The project will help repurpose older vehicles and reduce carbon emissions, both from fuel emissions and the various emissions associated with manufacturing new vehicles. Further implementation of EV conversion kits into other existing vehicles would have a positive effect on the environment and would be more sustainable than either continuing to use gas-powered vehicles or manufacturing new electric vehicles. </a:t>
            </a:r>
          </a:p>
          <a:p>
            <a:pPr marL="457200" indent="-457200">
              <a:lnSpc>
                <a:spcPct val="115000"/>
              </a:lnSpc>
              <a:buFont typeface="Arial" panose="020B0604020202020204" pitchFamily="34" charset="0"/>
              <a:buChar char="•"/>
            </a:pPr>
            <a:endParaRPr lang="en-US" sz="3200">
              <a:latin typeface="Arial" panose="020B0604020202020204" pitchFamily="34" charset="0"/>
              <a:ea typeface="Oswald"/>
              <a:cs typeface="Arial" panose="020B0604020202020204" pitchFamily="34" charset="0"/>
            </a:endParaRPr>
          </a:p>
        </p:txBody>
      </p:sp>
      <p:sp>
        <p:nvSpPr>
          <p:cNvPr id="53" name="Shape 63">
            <a:extLst>
              <a:ext uri="{FF2B5EF4-FFF2-40B4-BE49-F238E27FC236}">
                <a16:creationId xmlns:a16="http://schemas.microsoft.com/office/drawing/2014/main" id="{80C0D93F-5806-C44F-84E4-48D9ACDD1144}"/>
              </a:ext>
            </a:extLst>
          </p:cNvPr>
          <p:cNvSpPr txBox="1"/>
          <p:nvPr/>
        </p:nvSpPr>
        <p:spPr>
          <a:xfrm>
            <a:off x="25099913" y="12792773"/>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References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4" name="Shape 68">
            <a:extLst>
              <a:ext uri="{FF2B5EF4-FFF2-40B4-BE49-F238E27FC236}">
                <a16:creationId xmlns:a16="http://schemas.microsoft.com/office/drawing/2014/main" id="{E6B44C92-91DF-934E-896F-776D99682005}"/>
              </a:ext>
            </a:extLst>
          </p:cNvPr>
          <p:cNvSpPr txBox="1"/>
          <p:nvPr/>
        </p:nvSpPr>
        <p:spPr>
          <a:xfrm>
            <a:off x="25107794" y="13838030"/>
            <a:ext cx="14161517" cy="7044883"/>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2400">
                <a:latin typeface="Arial" panose="020B0604020202020204" pitchFamily="34" charset="0"/>
                <a:ea typeface="Oswald"/>
                <a:cs typeface="Arial" panose="020B0604020202020204" pitchFamily="34" charset="0"/>
                <a:sym typeface="Oswald"/>
              </a:rPr>
              <a:t>[1] T. Markovich. "Here's Every Electric Vehicle With a Starting Price Under $40,000." TheDrive.com. https://www.thedrive.com/guides-and-gear/heres-every-electric-vehicle-with-a-starting-price-under-40000 (accessed Oct. 23, 2022).</a:t>
            </a:r>
          </a:p>
          <a:p>
            <a:pPr>
              <a:lnSpc>
                <a:spcPct val="115000"/>
              </a:lnSpc>
            </a:pPr>
            <a:endParaRPr lang="en-US" sz="2400">
              <a:latin typeface="Arial" panose="020B0604020202020204" pitchFamily="34" charset="0"/>
              <a:ea typeface="Oswald"/>
              <a:cs typeface="Arial" panose="020B0604020202020204" pitchFamily="34" charset="0"/>
              <a:sym typeface="Oswald"/>
            </a:endParaRPr>
          </a:p>
          <a:p>
            <a:pPr>
              <a:lnSpc>
                <a:spcPct val="115000"/>
              </a:lnSpc>
            </a:pPr>
            <a:r>
              <a:rPr lang="en-US" sz="2400">
                <a:latin typeface="Arial" panose="020B0604020202020204" pitchFamily="34" charset="0"/>
                <a:ea typeface="Oswald"/>
                <a:cs typeface="Arial" panose="020B0604020202020204" pitchFamily="34" charset="0"/>
                <a:sym typeface="Oswald"/>
              </a:rPr>
              <a:t>[2] S. </a:t>
            </a:r>
            <a:r>
              <a:rPr lang="en-US" sz="2400" err="1">
                <a:latin typeface="Arial" panose="020B0604020202020204" pitchFamily="34" charset="0"/>
                <a:ea typeface="Oswald"/>
                <a:cs typeface="Arial" panose="020B0604020202020204" pitchFamily="34" charset="0"/>
                <a:sym typeface="Oswald"/>
              </a:rPr>
              <a:t>Kaleg</a:t>
            </a:r>
            <a:r>
              <a:rPr lang="en-US" sz="2400">
                <a:latin typeface="Arial" panose="020B0604020202020204" pitchFamily="34" charset="0"/>
                <a:ea typeface="Oswald"/>
                <a:cs typeface="Arial" panose="020B0604020202020204" pitchFamily="34" charset="0"/>
                <a:sym typeface="Oswald"/>
              </a:rPr>
              <a:t>, A. </a:t>
            </a:r>
            <a:r>
              <a:rPr lang="en-US" sz="2400" err="1">
                <a:latin typeface="Arial" panose="020B0604020202020204" pitchFamily="34" charset="0"/>
                <a:ea typeface="Oswald"/>
                <a:cs typeface="Arial" panose="020B0604020202020204" pitchFamily="34" charset="0"/>
                <a:sym typeface="Oswald"/>
              </a:rPr>
              <a:t>Hapid</a:t>
            </a:r>
            <a:r>
              <a:rPr lang="en-US" sz="2400">
                <a:latin typeface="Arial" panose="020B0604020202020204" pitchFamily="34" charset="0"/>
                <a:ea typeface="Oswald"/>
                <a:cs typeface="Arial" panose="020B0604020202020204" pitchFamily="34" charset="0"/>
                <a:sym typeface="Oswald"/>
              </a:rPr>
              <a:t>, and M.R. </a:t>
            </a:r>
            <a:r>
              <a:rPr lang="en-US" sz="2400" err="1">
                <a:latin typeface="Arial" panose="020B0604020202020204" pitchFamily="34" charset="0"/>
                <a:ea typeface="Oswald"/>
                <a:cs typeface="Arial" panose="020B0604020202020204" pitchFamily="34" charset="0"/>
                <a:sym typeface="Oswald"/>
              </a:rPr>
              <a:t>Kurnia</a:t>
            </a:r>
            <a:r>
              <a:rPr lang="en-US" sz="2400">
                <a:latin typeface="Arial" panose="020B0604020202020204" pitchFamily="34" charset="0"/>
                <a:ea typeface="Oswald"/>
                <a:cs typeface="Arial" panose="020B0604020202020204" pitchFamily="34" charset="0"/>
                <a:sym typeface="Oswald"/>
              </a:rPr>
              <a:t>, “Electric Vehicle Conversion based on Distance, Speed, and Cost Requirements,” Energy </a:t>
            </a:r>
            <a:r>
              <a:rPr lang="en-US" sz="2400" err="1">
                <a:latin typeface="Arial" panose="020B0604020202020204" pitchFamily="34" charset="0"/>
                <a:ea typeface="Oswald"/>
                <a:cs typeface="Arial" panose="020B0604020202020204" pitchFamily="34" charset="0"/>
                <a:sym typeface="Oswald"/>
              </a:rPr>
              <a:t>procedia</a:t>
            </a:r>
            <a:r>
              <a:rPr lang="en-US" sz="2400">
                <a:latin typeface="Arial" panose="020B0604020202020204" pitchFamily="34" charset="0"/>
                <a:ea typeface="Oswald"/>
                <a:cs typeface="Arial" panose="020B0604020202020204" pitchFamily="34" charset="0"/>
                <a:sym typeface="Oswald"/>
              </a:rPr>
              <a:t>, vol. 68, pp. 446-454, 2015, </a:t>
            </a:r>
            <a:r>
              <a:rPr lang="en-US" sz="2400" err="1">
                <a:latin typeface="Arial" panose="020B0604020202020204" pitchFamily="34" charset="0"/>
                <a:ea typeface="Oswald"/>
                <a:cs typeface="Arial" panose="020B0604020202020204" pitchFamily="34" charset="0"/>
                <a:sym typeface="Oswald"/>
              </a:rPr>
              <a:t>doi</a:t>
            </a:r>
            <a:r>
              <a:rPr lang="en-US" sz="2400">
                <a:latin typeface="Arial" panose="020B0604020202020204" pitchFamily="34" charset="0"/>
                <a:ea typeface="Oswald"/>
                <a:cs typeface="Arial" panose="020B0604020202020204" pitchFamily="34" charset="0"/>
                <a:sym typeface="Oswald"/>
              </a:rPr>
              <a:t>: 10.1016/j.egypro.2015.03.276.</a:t>
            </a:r>
          </a:p>
          <a:p>
            <a:pPr>
              <a:lnSpc>
                <a:spcPct val="115000"/>
              </a:lnSpc>
            </a:pPr>
            <a:endParaRPr lang="en-US" sz="2400">
              <a:latin typeface="Arial" panose="020B0604020202020204" pitchFamily="34" charset="0"/>
              <a:ea typeface="Oswald"/>
              <a:cs typeface="Arial" panose="020B0604020202020204" pitchFamily="34" charset="0"/>
              <a:sym typeface="Oswald"/>
            </a:endParaRPr>
          </a:p>
          <a:p>
            <a:pPr>
              <a:lnSpc>
                <a:spcPct val="115000"/>
              </a:lnSpc>
            </a:pPr>
            <a:r>
              <a:rPr lang="en-US" sz="2400">
                <a:latin typeface="Arial" panose="020B0604020202020204" pitchFamily="34" charset="0"/>
                <a:ea typeface="Oswald"/>
                <a:cs typeface="Arial" panose="020B0604020202020204" pitchFamily="34" charset="0"/>
                <a:sym typeface="Oswald"/>
              </a:rPr>
              <a:t>[3] J.D. Kelly, Weber State University. Understanding the Tesla Model S Performance Motor (Feb. 16, 2021).  Accessed: Sep. 27, 2022. [Online Video]. Available: https://www.youtube.com/watch?v=MQV3D8F6gvw </a:t>
            </a:r>
          </a:p>
          <a:p>
            <a:pPr>
              <a:lnSpc>
                <a:spcPct val="115000"/>
              </a:lnSpc>
            </a:pPr>
            <a:endParaRPr lang="en-US" sz="2400">
              <a:latin typeface="Arial" panose="020B0604020202020204" pitchFamily="34" charset="0"/>
              <a:ea typeface="Oswald"/>
              <a:cs typeface="Arial" panose="020B0604020202020204" pitchFamily="34" charset="0"/>
              <a:sym typeface="Oswald"/>
            </a:endParaRPr>
          </a:p>
          <a:p>
            <a:pPr>
              <a:lnSpc>
                <a:spcPct val="115000"/>
              </a:lnSpc>
            </a:pPr>
            <a:r>
              <a:rPr lang="en-US" sz="2400">
                <a:latin typeface="Arial" panose="020B0604020202020204" pitchFamily="34" charset="0"/>
                <a:ea typeface="Oswald"/>
                <a:cs typeface="Arial" panose="020B0604020202020204" pitchFamily="34" charset="0"/>
                <a:sym typeface="Oswald"/>
              </a:rPr>
              <a:t>[4] “Tesla SDU oil pump modification for reverse operation”. Openinverter.org/forum/</a:t>
            </a:r>
            <a:r>
              <a:rPr lang="en-US" sz="2400" err="1">
                <a:latin typeface="Arial" panose="020B0604020202020204" pitchFamily="34" charset="0"/>
                <a:ea typeface="Oswald"/>
                <a:cs typeface="Arial" panose="020B0604020202020204" pitchFamily="34" charset="0"/>
                <a:sym typeface="Oswald"/>
              </a:rPr>
              <a:t>viewtopic.php?f</a:t>
            </a:r>
            <a:r>
              <a:rPr lang="en-US" sz="2400">
                <a:latin typeface="Arial" panose="020B0604020202020204" pitchFamily="34" charset="0"/>
                <a:ea typeface="Oswald"/>
                <a:cs typeface="Arial" panose="020B0604020202020204" pitchFamily="34" charset="0"/>
                <a:sym typeface="Oswald"/>
              </a:rPr>
              <a:t>=10&amp;t=1728 (accessed Sep. 27, 2022).</a:t>
            </a:r>
          </a:p>
          <a:p>
            <a:pPr>
              <a:lnSpc>
                <a:spcPct val="115000"/>
              </a:lnSpc>
            </a:pPr>
            <a:endParaRPr lang="en-US" sz="2400">
              <a:latin typeface="Arial" panose="020B0604020202020204" pitchFamily="34" charset="0"/>
              <a:ea typeface="Oswald"/>
              <a:cs typeface="Arial" panose="020B0604020202020204" pitchFamily="34" charset="0"/>
              <a:sym typeface="Oswald"/>
            </a:endParaRPr>
          </a:p>
          <a:p>
            <a:pPr>
              <a:lnSpc>
                <a:spcPct val="115000"/>
              </a:lnSpc>
            </a:pPr>
            <a:r>
              <a:rPr lang="en-US" sz="2400">
                <a:latin typeface="Arial" panose="020B0604020202020204" pitchFamily="34" charset="0"/>
                <a:ea typeface="Oswald"/>
                <a:cs typeface="Arial" panose="020B0604020202020204" pitchFamily="34" charset="0"/>
                <a:sym typeface="Oswald"/>
              </a:rPr>
              <a:t>[5] “Driving Safety </a:t>
            </a:r>
            <a:r>
              <a:rPr lang="en-US" sz="2400" err="1">
                <a:latin typeface="Arial" panose="020B0604020202020204" pitchFamily="34" charset="0"/>
                <a:ea typeface="Oswald"/>
                <a:cs typeface="Arial" panose="020B0604020202020204" pitchFamily="34" charset="0"/>
                <a:sym typeface="Oswald"/>
              </a:rPr>
              <a:t>Solutuons</a:t>
            </a:r>
            <a:r>
              <a:rPr lang="en-US" sz="2400">
                <a:latin typeface="Arial" panose="020B0604020202020204" pitchFamily="34" charset="0"/>
                <a:ea typeface="Oswald"/>
                <a:cs typeface="Arial" panose="020B0604020202020204" pitchFamily="34" charset="0"/>
                <a:sym typeface="Oswald"/>
              </a:rPr>
              <a:t>: </a:t>
            </a:r>
            <a:r>
              <a:rPr lang="en-US" sz="2400" err="1">
                <a:latin typeface="Arial" panose="020B0604020202020204" pitchFamily="34" charset="0"/>
                <a:ea typeface="Oswald"/>
                <a:cs typeface="Arial" panose="020B0604020202020204" pitchFamily="34" charset="0"/>
                <a:sym typeface="Oswald"/>
              </a:rPr>
              <a:t>iBooster</a:t>
            </a:r>
            <a:r>
              <a:rPr lang="en-US" sz="2400">
                <a:latin typeface="Arial" panose="020B0604020202020204" pitchFamily="34" charset="0"/>
                <a:ea typeface="Oswald"/>
                <a:cs typeface="Arial" panose="020B0604020202020204" pitchFamily="34" charset="0"/>
                <a:sym typeface="Oswald"/>
              </a:rPr>
              <a:t>”. Bosch.com. https://www.bosch-mobility-solutions.com/en/solutions/driving-safety/ibooster/ (accessed Sep. 27, 2022).</a:t>
            </a:r>
          </a:p>
          <a:p>
            <a:pPr>
              <a:lnSpc>
                <a:spcPct val="115000"/>
              </a:lnSpc>
            </a:pPr>
            <a:endParaRPr lang="en-US" sz="2400">
              <a:latin typeface="Arial" panose="020B0604020202020204" pitchFamily="34" charset="0"/>
              <a:ea typeface="Oswald"/>
              <a:cs typeface="Arial" panose="020B0604020202020204" pitchFamily="34" charset="0"/>
              <a:sym typeface="Oswald"/>
            </a:endParaRPr>
          </a:p>
          <a:p>
            <a:pPr>
              <a:lnSpc>
                <a:spcPct val="115000"/>
              </a:lnSpc>
            </a:pPr>
            <a:endParaRPr lang="en-US" sz="2400">
              <a:latin typeface="Arial" panose="020B0604020202020204" pitchFamily="34" charset="0"/>
              <a:ea typeface="Oswald"/>
              <a:cs typeface="Arial" panose="020B0604020202020204" pitchFamily="34" charset="0"/>
              <a:sym typeface="Oswald"/>
            </a:endParaRPr>
          </a:p>
          <a:p>
            <a:pPr>
              <a:lnSpc>
                <a:spcPct val="115000"/>
              </a:lnSpc>
            </a:pPr>
            <a:endParaRPr lang="en-US" sz="2400">
              <a:latin typeface="Arial" panose="020B0604020202020204" pitchFamily="34" charset="0"/>
              <a:ea typeface="Oswald"/>
              <a:cs typeface="Arial" panose="020B0604020202020204" pitchFamily="34" charset="0"/>
              <a:sym typeface="Oswald"/>
            </a:endParaRPr>
          </a:p>
        </p:txBody>
      </p:sp>
      <p:sp>
        <p:nvSpPr>
          <p:cNvPr id="55" name="Shape 63">
            <a:extLst>
              <a:ext uri="{FF2B5EF4-FFF2-40B4-BE49-F238E27FC236}">
                <a16:creationId xmlns:a16="http://schemas.microsoft.com/office/drawing/2014/main" id="{DC93CC0C-B97D-634C-B5F8-E39CF748FB0C}"/>
              </a:ext>
            </a:extLst>
          </p:cNvPr>
          <p:cNvSpPr txBox="1"/>
          <p:nvPr/>
        </p:nvSpPr>
        <p:spPr>
          <a:xfrm>
            <a:off x="25087989" y="20894491"/>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Acknowledgements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6" name="Shape 68">
            <a:extLst>
              <a:ext uri="{FF2B5EF4-FFF2-40B4-BE49-F238E27FC236}">
                <a16:creationId xmlns:a16="http://schemas.microsoft.com/office/drawing/2014/main" id="{EB3CDB43-C2A1-3344-86EF-7546AF36F2D1}"/>
              </a:ext>
            </a:extLst>
          </p:cNvPr>
          <p:cNvSpPr txBox="1"/>
          <p:nvPr/>
        </p:nvSpPr>
        <p:spPr>
          <a:xfrm>
            <a:off x="25127203" y="21959734"/>
            <a:ext cx="14161517" cy="2763735"/>
          </a:xfrm>
          <a:prstGeom prst="rect">
            <a:avLst/>
          </a:prstGeom>
          <a:solidFill>
            <a:schemeClr val="bg1"/>
          </a:solidFill>
          <a:ln>
            <a:noFill/>
          </a:ln>
        </p:spPr>
        <p:txBody>
          <a:bodyPr spcFirstLastPara="1" wrap="square" lIns="83806" tIns="83806" rIns="83806" bIns="83806" anchor="t" anchorCtr="0">
            <a:noAutofit/>
          </a:bodyPr>
          <a:lstStyle/>
          <a:p>
            <a:pPr marL="457200" indent="-457200">
              <a:lnSpc>
                <a:spcPct val="115000"/>
              </a:lnSpc>
              <a:buFont typeface="Arial" panose="020B0604020202020204" pitchFamily="34" charset="0"/>
              <a:buChar char="•"/>
            </a:pPr>
            <a:r>
              <a:rPr lang="en-US" sz="3200" dirty="0">
                <a:latin typeface="Arial"/>
                <a:ea typeface="Oswald"/>
                <a:cs typeface="Arial"/>
              </a:rPr>
              <a:t>Special thank you to </a:t>
            </a:r>
            <a:r>
              <a:rPr lang="en-US" sz="3200" dirty="0" err="1">
                <a:latin typeface="Arial"/>
                <a:ea typeface="Oswald"/>
                <a:cs typeface="Arial"/>
              </a:rPr>
              <a:t>Hasport</a:t>
            </a:r>
            <a:r>
              <a:rPr lang="en-US" sz="3200" dirty="0">
                <a:latin typeface="Arial"/>
                <a:ea typeface="Oswald"/>
                <a:cs typeface="Arial"/>
              </a:rPr>
              <a:t> Performance owner, Brian Gillespie, for funding and providing the idea for the project, and to the employees at </a:t>
            </a:r>
            <a:r>
              <a:rPr lang="en-US" sz="3200" dirty="0" err="1">
                <a:latin typeface="Arial"/>
                <a:ea typeface="Oswald"/>
                <a:cs typeface="Arial"/>
              </a:rPr>
              <a:t>Hasport</a:t>
            </a:r>
            <a:r>
              <a:rPr lang="en-US" sz="3200" dirty="0">
                <a:latin typeface="Arial"/>
                <a:ea typeface="Oswald"/>
                <a:cs typeface="Arial"/>
              </a:rPr>
              <a:t>  for providing guidance while manufacturing and welcoming us into their workspace.</a:t>
            </a:r>
            <a:endParaRPr lang="en-US" sz="3200" dirty="0">
              <a:latin typeface="Arial" panose="020B0604020202020204" pitchFamily="34" charset="0"/>
              <a:ea typeface="Oswald"/>
              <a:cs typeface="Arial" panose="020B0604020202020204" pitchFamily="34" charset="0"/>
            </a:endParaRPr>
          </a:p>
          <a:p>
            <a:pPr marL="457200" indent="-457200">
              <a:lnSpc>
                <a:spcPct val="115000"/>
              </a:lnSpc>
              <a:buFont typeface="Arial" panose="020B0604020202020204" pitchFamily="34" charset="0"/>
              <a:buChar char="•"/>
            </a:pPr>
            <a:endParaRPr lang="en-US" sz="3200">
              <a:latin typeface="Arial" panose="020B0604020202020204" pitchFamily="34" charset="0"/>
              <a:ea typeface="Oswald"/>
              <a:cs typeface="Arial" panose="020B0604020202020204" pitchFamily="34" charset="0"/>
            </a:endParaRPr>
          </a:p>
          <a:p>
            <a:pPr>
              <a:lnSpc>
                <a:spcPct val="115000"/>
              </a:lnSpc>
            </a:pPr>
            <a:endParaRPr sz="3200">
              <a:latin typeface="Arial" panose="020B0604020202020204" pitchFamily="34" charset="0"/>
              <a:ea typeface="Oswald"/>
              <a:cs typeface="Arial" panose="020B0604020202020204" pitchFamily="34" charset="0"/>
              <a:sym typeface="Oswald"/>
            </a:endParaRPr>
          </a:p>
        </p:txBody>
      </p:sp>
      <p:sp>
        <p:nvSpPr>
          <p:cNvPr id="26" name="Shape 68">
            <a:extLst>
              <a:ext uri="{FF2B5EF4-FFF2-40B4-BE49-F238E27FC236}">
                <a16:creationId xmlns:a16="http://schemas.microsoft.com/office/drawing/2014/main" id="{9455778B-2A91-4EFD-A66F-C9F5CB54AA17}"/>
              </a:ext>
            </a:extLst>
          </p:cNvPr>
          <p:cNvSpPr txBox="1"/>
          <p:nvPr/>
        </p:nvSpPr>
        <p:spPr>
          <a:xfrm>
            <a:off x="976619" y="19381246"/>
            <a:ext cx="9032830" cy="6165358"/>
          </a:xfrm>
          <a:prstGeom prst="rect">
            <a:avLst/>
          </a:prstGeom>
          <a:solidFill>
            <a:schemeClr val="bg1"/>
          </a:solidFill>
          <a:ln>
            <a:noFill/>
          </a:ln>
        </p:spPr>
        <p:txBody>
          <a:bodyPr spcFirstLastPara="1" wrap="square" lIns="83806" tIns="83806" rIns="83806" bIns="83806" anchor="t" anchorCtr="0">
            <a:noAutofit/>
          </a:bodyPr>
          <a:lstStyle/>
          <a:p>
            <a:pPr marL="457200" indent="-457200" algn="just">
              <a:lnSpc>
                <a:spcPct val="115000"/>
              </a:lnSpc>
              <a:buFont typeface="Arial" panose="020B0604020202020204" pitchFamily="34" charset="0"/>
              <a:buChar char="•"/>
            </a:pPr>
            <a:r>
              <a:rPr lang="en-US" sz="3200" dirty="0">
                <a:latin typeface="Arial"/>
                <a:ea typeface="Oswald"/>
                <a:cs typeface="Arial"/>
              </a:rPr>
              <a:t>Battery life sufficient for average commuter (100 miles per charge) [2]</a:t>
            </a:r>
            <a:endParaRPr lang="en-US" sz="3200" dirty="0">
              <a:latin typeface="Arial" panose="020B0604020202020204" pitchFamily="34" charset="0"/>
              <a:ea typeface="Oswald"/>
              <a:cs typeface="Arial" panose="020B0604020202020204" pitchFamily="34" charset="0"/>
              <a:sym typeface="Oswald"/>
            </a:endParaRPr>
          </a:p>
          <a:p>
            <a:pPr marL="457200" indent="-457200" algn="just">
              <a:lnSpc>
                <a:spcPct val="115000"/>
              </a:lnSpc>
              <a:buFont typeface="Arial" panose="020B0604020202020204" pitchFamily="34" charset="0"/>
              <a:buChar char="•"/>
            </a:pPr>
            <a:r>
              <a:rPr lang="en-US" sz="3200" dirty="0">
                <a:latin typeface="Arial"/>
                <a:ea typeface="Oswald"/>
                <a:cs typeface="Arial"/>
              </a:rPr>
              <a:t>No modification to existing vehicle</a:t>
            </a:r>
            <a:endParaRPr lang="en-US" sz="3200" dirty="0">
              <a:latin typeface="Arial" panose="020B0604020202020204" pitchFamily="34" charset="0"/>
              <a:ea typeface="Oswald"/>
              <a:cs typeface="Arial" panose="020B0604020202020204" pitchFamily="34" charset="0"/>
            </a:endParaRPr>
          </a:p>
          <a:p>
            <a:pPr marL="457200" indent="-457200" algn="just">
              <a:lnSpc>
                <a:spcPct val="115000"/>
              </a:lnSpc>
              <a:buFont typeface="Arial" panose="020B0604020202020204" pitchFamily="34" charset="0"/>
              <a:buChar char="•"/>
            </a:pPr>
            <a:r>
              <a:rPr lang="en-US" sz="3200" dirty="0">
                <a:latin typeface="Arial"/>
                <a:ea typeface="Oswald"/>
                <a:cs typeface="Arial"/>
              </a:rPr>
              <a:t>Lightweight (less than 3000 lbs.)</a:t>
            </a:r>
            <a:endParaRPr lang="en-US" sz="3200" dirty="0">
              <a:latin typeface="Arial" panose="020B0604020202020204" pitchFamily="34" charset="0"/>
              <a:ea typeface="Oswald"/>
              <a:cs typeface="Arial" panose="020B0604020202020204" pitchFamily="34" charset="0"/>
            </a:endParaRPr>
          </a:p>
          <a:p>
            <a:pPr marL="457200" indent="-457200" algn="just">
              <a:lnSpc>
                <a:spcPct val="115000"/>
              </a:lnSpc>
              <a:buFont typeface="Arial" panose="020B0604020202020204" pitchFamily="34" charset="0"/>
              <a:buChar char="•"/>
            </a:pPr>
            <a:r>
              <a:rPr lang="en-US" sz="3200" dirty="0">
                <a:latin typeface="Arial"/>
                <a:ea typeface="Oswald"/>
                <a:cs typeface="Arial"/>
              </a:rPr>
              <a:t>Mount solutions for batteries and electric motor</a:t>
            </a:r>
          </a:p>
          <a:p>
            <a:pPr marL="457200" indent="-457200" algn="just">
              <a:lnSpc>
                <a:spcPct val="114999"/>
              </a:lnSpc>
              <a:buFont typeface="Arial" panose="020B0604020202020204" pitchFamily="34" charset="0"/>
              <a:buChar char="•"/>
            </a:pPr>
            <a:r>
              <a:rPr lang="en-US" sz="3200" dirty="0">
                <a:latin typeface="Arial"/>
                <a:ea typeface="Oswald"/>
                <a:cs typeface="Arial"/>
              </a:rPr>
              <a:t>Cooling system for electric motor and batteries</a:t>
            </a:r>
          </a:p>
          <a:p>
            <a:pPr marL="457200" indent="-457200" algn="just">
              <a:lnSpc>
                <a:spcPct val="114999"/>
              </a:lnSpc>
              <a:buFont typeface="Arial" panose="020B0604020202020204" pitchFamily="34" charset="0"/>
              <a:buChar char="•"/>
            </a:pPr>
            <a:r>
              <a:rPr lang="en-US" sz="3200" dirty="0">
                <a:latin typeface="Arial"/>
                <a:ea typeface="Oswald"/>
                <a:cs typeface="Arial"/>
              </a:rPr>
              <a:t>Compatibility to similar vehicle models</a:t>
            </a:r>
          </a:p>
          <a:p>
            <a:pPr marL="457200" indent="-457200" algn="just">
              <a:lnSpc>
                <a:spcPct val="114999"/>
              </a:lnSpc>
              <a:buFont typeface="Arial" panose="020B0604020202020204" pitchFamily="34" charset="0"/>
              <a:buChar char="•"/>
            </a:pPr>
            <a:r>
              <a:rPr lang="en-US" sz="3200" dirty="0">
                <a:latin typeface="Arial"/>
                <a:ea typeface="Oswald"/>
                <a:cs typeface="Arial"/>
              </a:rPr>
              <a:t>Minimum of six batteries in vehicle</a:t>
            </a:r>
          </a:p>
          <a:p>
            <a:pPr marL="457200" indent="-457200" algn="just">
              <a:lnSpc>
                <a:spcPct val="114999"/>
              </a:lnSpc>
              <a:buFont typeface="Arial" panose="020B0604020202020204" pitchFamily="34" charset="0"/>
              <a:buChar char="•"/>
            </a:pPr>
            <a:r>
              <a:rPr lang="en-US" sz="3200" dirty="0">
                <a:latin typeface="Arial"/>
                <a:ea typeface="Oswald"/>
                <a:cs typeface="Arial"/>
              </a:rPr>
              <a:t>Consumer sellable product</a:t>
            </a:r>
          </a:p>
        </p:txBody>
      </p:sp>
      <p:sp>
        <p:nvSpPr>
          <p:cNvPr id="27" name="Shape 63">
            <a:extLst>
              <a:ext uri="{FF2B5EF4-FFF2-40B4-BE49-F238E27FC236}">
                <a16:creationId xmlns:a16="http://schemas.microsoft.com/office/drawing/2014/main" id="{DDD75E56-4932-49EE-9FB9-166E28AC6FFF}"/>
              </a:ext>
            </a:extLst>
          </p:cNvPr>
          <p:cNvSpPr txBox="1"/>
          <p:nvPr/>
        </p:nvSpPr>
        <p:spPr>
          <a:xfrm>
            <a:off x="976297" y="18350356"/>
            <a:ext cx="9033152" cy="92829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Requirements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4" name="Rectangle 3">
            <a:extLst>
              <a:ext uri="{FF2B5EF4-FFF2-40B4-BE49-F238E27FC236}">
                <a16:creationId xmlns:a16="http://schemas.microsoft.com/office/drawing/2014/main" id="{B3EDBB6F-6B35-B0E7-4B0B-182D84448BA6}"/>
              </a:ext>
            </a:extLst>
          </p:cNvPr>
          <p:cNvSpPr/>
          <p:nvPr/>
        </p:nvSpPr>
        <p:spPr>
          <a:xfrm>
            <a:off x="35371639" y="134908"/>
            <a:ext cx="3801290" cy="205007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a:latin typeface="Arial" panose="020B0604020202020204" pitchFamily="34" charset="0"/>
                <a:cs typeface="Arial" panose="020B0604020202020204" pitchFamily="34" charset="0"/>
              </a:rPr>
              <a:t>Semester: Spring 2023</a:t>
            </a:r>
          </a:p>
        </p:txBody>
      </p:sp>
      <p:pic>
        <p:nvPicPr>
          <p:cNvPr id="8" name="Picture 10" descr="Icon&#10;&#10;Description automatically generated">
            <a:extLst>
              <a:ext uri="{FF2B5EF4-FFF2-40B4-BE49-F238E27FC236}">
                <a16:creationId xmlns:a16="http://schemas.microsoft.com/office/drawing/2014/main" id="{8FF58798-F9CB-AF45-A555-FE52E9E54C6C}"/>
              </a:ext>
            </a:extLst>
          </p:cNvPr>
          <p:cNvPicPr>
            <a:picLocks noChangeAspect="1"/>
          </p:cNvPicPr>
          <p:nvPr/>
        </p:nvPicPr>
        <p:blipFill>
          <a:blip r:embed="rId3"/>
          <a:stretch>
            <a:fillRect/>
          </a:stretch>
        </p:blipFill>
        <p:spPr>
          <a:xfrm>
            <a:off x="38278088" y="24185707"/>
            <a:ext cx="1018412" cy="1057384"/>
          </a:xfrm>
          <a:prstGeom prst="rect">
            <a:avLst/>
          </a:prstGeom>
        </p:spPr>
      </p:pic>
      <p:pic>
        <p:nvPicPr>
          <p:cNvPr id="12" name="Picture 11" descr="A picture containing weapon&#10;&#10;Description automatically generated">
            <a:extLst>
              <a:ext uri="{FF2B5EF4-FFF2-40B4-BE49-F238E27FC236}">
                <a16:creationId xmlns:a16="http://schemas.microsoft.com/office/drawing/2014/main" id="{F5DCC9AD-5A9C-6A1A-8082-A2B3AF0D6F80}"/>
              </a:ext>
            </a:extLst>
          </p:cNvPr>
          <p:cNvPicPr>
            <a:picLocks noChangeAspect="1"/>
          </p:cNvPicPr>
          <p:nvPr/>
        </p:nvPicPr>
        <p:blipFill>
          <a:blip r:embed="rId4"/>
          <a:stretch>
            <a:fillRect/>
          </a:stretch>
        </p:blipFill>
        <p:spPr>
          <a:xfrm>
            <a:off x="991161" y="25867461"/>
            <a:ext cx="8992558" cy="4570785"/>
          </a:xfrm>
          <a:prstGeom prst="rect">
            <a:avLst/>
          </a:prstGeom>
        </p:spPr>
      </p:pic>
      <p:pic>
        <p:nvPicPr>
          <p:cNvPr id="14" name="Picture 13" descr="A close-up of a car engine&#10;&#10;Description automatically generated with medium confidence">
            <a:extLst>
              <a:ext uri="{FF2B5EF4-FFF2-40B4-BE49-F238E27FC236}">
                <a16:creationId xmlns:a16="http://schemas.microsoft.com/office/drawing/2014/main" id="{BB11EEEF-ABE2-DA04-51F5-24D426DF1AAB}"/>
              </a:ext>
            </a:extLst>
          </p:cNvPr>
          <p:cNvPicPr>
            <a:picLocks noChangeAspect="1"/>
          </p:cNvPicPr>
          <p:nvPr/>
        </p:nvPicPr>
        <p:blipFill rotWithShape="1">
          <a:blip r:embed="rId5"/>
          <a:srcRect l="25536" r="20842"/>
          <a:stretch/>
        </p:blipFill>
        <p:spPr>
          <a:xfrm rot="5400000">
            <a:off x="33457778" y="24372484"/>
            <a:ext cx="5194754" cy="7010262"/>
          </a:xfrm>
          <a:prstGeom prst="rect">
            <a:avLst/>
          </a:prstGeom>
        </p:spPr>
      </p:pic>
      <p:pic>
        <p:nvPicPr>
          <p:cNvPr id="3" name="Picture 10">
            <a:extLst>
              <a:ext uri="{FF2B5EF4-FFF2-40B4-BE49-F238E27FC236}">
                <a16:creationId xmlns:a16="http://schemas.microsoft.com/office/drawing/2014/main" id="{967BE878-E8C9-95E7-F575-F12768EB2B0A}"/>
              </a:ext>
            </a:extLst>
          </p:cNvPr>
          <p:cNvPicPr>
            <a:picLocks noChangeAspect="1"/>
          </p:cNvPicPr>
          <p:nvPr/>
        </p:nvPicPr>
        <p:blipFill>
          <a:blip r:embed="rId6"/>
          <a:stretch>
            <a:fillRect/>
          </a:stretch>
        </p:blipFill>
        <p:spPr>
          <a:xfrm>
            <a:off x="23979788" y="1830626"/>
            <a:ext cx="1191338" cy="1107326"/>
          </a:xfrm>
          <a:prstGeom prst="rect">
            <a:avLst/>
          </a:prstGeom>
        </p:spPr>
      </p:pic>
      <p:pic>
        <p:nvPicPr>
          <p:cNvPr id="11" name="Picture 12">
            <a:extLst>
              <a:ext uri="{FF2B5EF4-FFF2-40B4-BE49-F238E27FC236}">
                <a16:creationId xmlns:a16="http://schemas.microsoft.com/office/drawing/2014/main" id="{C01695D0-1612-FCBF-0778-BF20D80965E8}"/>
              </a:ext>
            </a:extLst>
          </p:cNvPr>
          <p:cNvPicPr>
            <a:picLocks noChangeAspect="1"/>
          </p:cNvPicPr>
          <p:nvPr/>
        </p:nvPicPr>
        <p:blipFill>
          <a:blip r:embed="rId7"/>
          <a:srcRect/>
          <a:stretch/>
        </p:blipFill>
        <p:spPr>
          <a:xfrm>
            <a:off x="10611127" y="13406570"/>
            <a:ext cx="6012585" cy="4666151"/>
          </a:xfrm>
          <a:prstGeom prst="rect">
            <a:avLst/>
          </a:prstGeom>
        </p:spPr>
      </p:pic>
      <p:pic>
        <p:nvPicPr>
          <p:cNvPr id="13" name="Picture 14" descr="A picture containing text, indoor&#10;&#10;Description automatically generated">
            <a:extLst>
              <a:ext uri="{FF2B5EF4-FFF2-40B4-BE49-F238E27FC236}">
                <a16:creationId xmlns:a16="http://schemas.microsoft.com/office/drawing/2014/main" id="{F4F290EE-81B1-0E84-AE58-81C309BD3B06}"/>
              </a:ext>
            </a:extLst>
          </p:cNvPr>
          <p:cNvPicPr>
            <a:picLocks noChangeAspect="1"/>
          </p:cNvPicPr>
          <p:nvPr/>
        </p:nvPicPr>
        <p:blipFill>
          <a:blip r:embed="rId8"/>
          <a:stretch>
            <a:fillRect/>
          </a:stretch>
        </p:blipFill>
        <p:spPr>
          <a:xfrm>
            <a:off x="18120235" y="13387963"/>
            <a:ext cx="6408549" cy="4664161"/>
          </a:xfrm>
          <a:prstGeom prst="rect">
            <a:avLst/>
          </a:prstGeom>
        </p:spPr>
      </p:pic>
      <p:pic>
        <p:nvPicPr>
          <p:cNvPr id="22" name="Picture 21" descr="A person wearing glasses&#10;&#10;Description automatically generated with low confidence">
            <a:extLst>
              <a:ext uri="{FF2B5EF4-FFF2-40B4-BE49-F238E27FC236}">
                <a16:creationId xmlns:a16="http://schemas.microsoft.com/office/drawing/2014/main" id="{C7A658F2-791D-BAED-7F76-A07EC86BD4A0}"/>
              </a:ext>
            </a:extLst>
          </p:cNvPr>
          <p:cNvPicPr>
            <a:picLocks noChangeAspect="1"/>
          </p:cNvPicPr>
          <p:nvPr/>
        </p:nvPicPr>
        <p:blipFill>
          <a:blip r:embed="rId9"/>
          <a:stretch>
            <a:fillRect/>
          </a:stretch>
        </p:blipFill>
        <p:spPr>
          <a:xfrm>
            <a:off x="17108617" y="1641668"/>
            <a:ext cx="991268" cy="1470831"/>
          </a:xfrm>
          <a:prstGeom prst="rect">
            <a:avLst/>
          </a:prstGeom>
        </p:spPr>
      </p:pic>
      <p:pic>
        <p:nvPicPr>
          <p:cNvPr id="15" name="Picture 19">
            <a:extLst>
              <a:ext uri="{FF2B5EF4-FFF2-40B4-BE49-F238E27FC236}">
                <a16:creationId xmlns:a16="http://schemas.microsoft.com/office/drawing/2014/main" id="{72BE64A8-D54E-412A-65F2-53A5A158EBF5}"/>
              </a:ext>
            </a:extLst>
          </p:cNvPr>
          <p:cNvPicPr>
            <a:picLocks noChangeAspect="1"/>
          </p:cNvPicPr>
          <p:nvPr/>
        </p:nvPicPr>
        <p:blipFill>
          <a:blip r:embed="rId10"/>
          <a:stretch>
            <a:fillRect/>
          </a:stretch>
        </p:blipFill>
        <p:spPr>
          <a:xfrm>
            <a:off x="9808699" y="1756173"/>
            <a:ext cx="1018412" cy="1153053"/>
          </a:xfrm>
          <a:prstGeom prst="rect">
            <a:avLst/>
          </a:prstGeom>
        </p:spPr>
      </p:pic>
      <p:pic>
        <p:nvPicPr>
          <p:cNvPr id="20" name="Picture 22">
            <a:extLst>
              <a:ext uri="{FF2B5EF4-FFF2-40B4-BE49-F238E27FC236}">
                <a16:creationId xmlns:a16="http://schemas.microsoft.com/office/drawing/2014/main" id="{BC016679-CEB4-40DB-8654-25959991B7F1}"/>
              </a:ext>
            </a:extLst>
          </p:cNvPr>
          <p:cNvPicPr>
            <a:picLocks noChangeAspect="1"/>
          </p:cNvPicPr>
          <p:nvPr/>
        </p:nvPicPr>
        <p:blipFill>
          <a:blip r:embed="rId11"/>
          <a:stretch>
            <a:fillRect/>
          </a:stretch>
        </p:blipFill>
        <p:spPr>
          <a:xfrm>
            <a:off x="9416558" y="2920012"/>
            <a:ext cx="1253697" cy="1216886"/>
          </a:xfrm>
          <a:prstGeom prst="rect">
            <a:avLst/>
          </a:prstGeom>
        </p:spPr>
      </p:pic>
      <p:pic>
        <p:nvPicPr>
          <p:cNvPr id="23" name="Picture 24">
            <a:extLst>
              <a:ext uri="{FF2B5EF4-FFF2-40B4-BE49-F238E27FC236}">
                <a16:creationId xmlns:a16="http://schemas.microsoft.com/office/drawing/2014/main" id="{6CE6712A-B24B-8158-9265-D01F99FF3374}"/>
              </a:ext>
            </a:extLst>
          </p:cNvPr>
          <p:cNvPicPr>
            <a:picLocks noChangeAspect="1"/>
          </p:cNvPicPr>
          <p:nvPr/>
        </p:nvPicPr>
        <p:blipFill rotWithShape="1">
          <a:blip r:embed="rId12"/>
          <a:srcRect l="29762" t="14958" r="27783" b="47257"/>
          <a:stretch/>
        </p:blipFill>
        <p:spPr>
          <a:xfrm>
            <a:off x="15707258" y="3013983"/>
            <a:ext cx="724732" cy="1015844"/>
          </a:xfrm>
          <a:prstGeom prst="rect">
            <a:avLst/>
          </a:prstGeom>
        </p:spPr>
      </p:pic>
      <p:pic>
        <p:nvPicPr>
          <p:cNvPr id="5" name="Picture 24" descr="Qr code&#10;&#10;Description automatically generated">
            <a:extLst>
              <a:ext uri="{FF2B5EF4-FFF2-40B4-BE49-F238E27FC236}">
                <a16:creationId xmlns:a16="http://schemas.microsoft.com/office/drawing/2014/main" id="{D0F7FA38-4320-0115-7A67-8D889F004A6A}"/>
              </a:ext>
            </a:extLst>
          </p:cNvPr>
          <p:cNvPicPr>
            <a:picLocks noChangeAspect="1"/>
          </p:cNvPicPr>
          <p:nvPr/>
        </p:nvPicPr>
        <p:blipFill>
          <a:blip r:embed="rId13"/>
          <a:stretch>
            <a:fillRect/>
          </a:stretch>
        </p:blipFill>
        <p:spPr>
          <a:xfrm>
            <a:off x="35611535" y="2581279"/>
            <a:ext cx="3332039" cy="3188118"/>
          </a:xfrm>
          <a:prstGeom prst="rect">
            <a:avLst/>
          </a:prstGeom>
        </p:spPr>
      </p:pic>
      <p:pic>
        <p:nvPicPr>
          <p:cNvPr id="7" name="Picture 24" descr="Map&#10;&#10;Description automatically generated">
            <a:extLst>
              <a:ext uri="{FF2B5EF4-FFF2-40B4-BE49-F238E27FC236}">
                <a16:creationId xmlns:a16="http://schemas.microsoft.com/office/drawing/2014/main" id="{1F102D77-771D-8D5F-D5D0-A5CC693FF30A}"/>
              </a:ext>
            </a:extLst>
          </p:cNvPr>
          <p:cNvPicPr>
            <a:picLocks noChangeAspect="1"/>
          </p:cNvPicPr>
          <p:nvPr/>
        </p:nvPicPr>
        <p:blipFill>
          <a:blip r:embed="rId14"/>
          <a:stretch>
            <a:fillRect/>
          </a:stretch>
        </p:blipFill>
        <p:spPr>
          <a:xfrm>
            <a:off x="25141387" y="25375898"/>
            <a:ext cx="6900516" cy="5036983"/>
          </a:xfrm>
          <a:prstGeom prst="rect">
            <a:avLst/>
          </a:prstGeom>
        </p:spPr>
      </p:pic>
    </p:spTree>
    <p:extLst>
      <p:ext uri="{BB962C8B-B14F-4D97-AF65-F5344CB8AC3E}">
        <p14:creationId xmlns:p14="http://schemas.microsoft.com/office/powerpoint/2010/main" val="2765888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798cde-bad5-47e7-b32b-e7d3193043b0" xsi:nil="true"/>
    <lcf76f155ced4ddcb4097134ff3c332f xmlns="68b3c209-670b-4481-acb0-4064b2fa963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EF8769406DE2488363DCF39A24EBD5" ma:contentTypeVersion="12" ma:contentTypeDescription="Create a new document." ma:contentTypeScope="" ma:versionID="03b761289524307e5967a8c468698bce">
  <xsd:schema xmlns:xsd="http://www.w3.org/2001/XMLSchema" xmlns:xs="http://www.w3.org/2001/XMLSchema" xmlns:p="http://schemas.microsoft.com/office/2006/metadata/properties" xmlns:ns2="68b3c209-670b-4481-acb0-4064b2fa9632" xmlns:ns3="e5798cde-bad5-47e7-b32b-e7d3193043b0" targetNamespace="http://schemas.microsoft.com/office/2006/metadata/properties" ma:root="true" ma:fieldsID="d6c92405acb42f5ebd892f60c95aa1a5" ns2:_="" ns3:_="">
    <xsd:import namespace="68b3c209-670b-4481-acb0-4064b2fa9632"/>
    <xsd:import namespace="e5798cde-bad5-47e7-b32b-e7d3193043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b3c209-670b-4481-acb0-4064b2fa96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798cde-bad5-47e7-b32b-e7d3193043b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30187dc1-ead4-4f6f-b4d1-7e96c0e74305}" ma:internalName="TaxCatchAll" ma:showField="CatchAllData" ma:web="e5798cde-bad5-47e7-b32b-e7d3193043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087000-A1E1-420A-ADE8-3581A371BBA8}">
  <ds:schemaRefs>
    <ds:schemaRef ds:uri="http://schemas.microsoft.com/sharepoint/v3/contenttype/forms"/>
  </ds:schemaRefs>
</ds:datastoreItem>
</file>

<file path=customXml/itemProps2.xml><?xml version="1.0" encoding="utf-8"?>
<ds:datastoreItem xmlns:ds="http://schemas.openxmlformats.org/officeDocument/2006/customXml" ds:itemID="{A41B92CE-7A06-4843-9467-DCF6C66685EC}">
  <ds:schemaRefs>
    <ds:schemaRef ds:uri="http://www.w3.org/XML/1998/namespace"/>
    <ds:schemaRef ds:uri="http://schemas.microsoft.com/office/2006/documentManagement/types"/>
    <ds:schemaRef ds:uri="http://schemas.microsoft.com/office/2006/metadata/properties"/>
    <ds:schemaRef ds:uri="http://purl.org/dc/dcmitype/"/>
    <ds:schemaRef ds:uri="http://purl.org/dc/elements/1.1/"/>
    <ds:schemaRef ds:uri="68b3c209-670b-4481-acb0-4064b2fa9632"/>
    <ds:schemaRef ds:uri="http://schemas.microsoft.com/office/infopath/2007/PartnerControls"/>
    <ds:schemaRef ds:uri="http://schemas.openxmlformats.org/package/2006/metadata/core-properties"/>
    <ds:schemaRef ds:uri="e5798cde-bad5-47e7-b32b-e7d3193043b0"/>
    <ds:schemaRef ds:uri="http://purl.org/dc/terms/"/>
  </ds:schemaRefs>
</ds:datastoreItem>
</file>

<file path=customXml/itemProps3.xml><?xml version="1.0" encoding="utf-8"?>
<ds:datastoreItem xmlns:ds="http://schemas.openxmlformats.org/officeDocument/2006/customXml" ds:itemID="{8AEACB15-1BCE-468D-AA60-295BD670F037}">
  <ds:schemaRefs>
    <ds:schemaRef ds:uri="68b3c209-670b-4481-acb0-4064b2fa9632"/>
    <ds:schemaRef ds:uri="e5798cde-bad5-47e7-b32b-e7d3193043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58</TotalTime>
  <Words>936</Words>
  <Application>Microsoft Office PowerPoint</Application>
  <PresentationFormat>Custom</PresentationFormat>
  <Paragraphs>50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Bryce Greenberg</cp:lastModifiedBy>
  <cp:revision>148</cp:revision>
  <dcterms:created xsi:type="dcterms:W3CDTF">2018-10-09T15:34:40Z</dcterms:created>
  <dcterms:modified xsi:type="dcterms:W3CDTF">2023-04-21T16:53:31Z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0x01010020EF8769406DE2488363DCF39A24EBD5</vt:lpwstr>
  </property>
  <property fmtid="{D5CDD505-2E9C-101B-9397-08002B2CF9AE}" pid="3" name="MediaServiceImageTags">
    <vt:lpwstr/>
  </property>
</Properties>
</file>